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81" r:id="rId3"/>
    <p:sldId id="269" r:id="rId4"/>
    <p:sldId id="270" r:id="rId5"/>
    <p:sldId id="273" r:id="rId6"/>
    <p:sldId id="265" r:id="rId7"/>
    <p:sldId id="274" r:id="rId8"/>
    <p:sldId id="263" r:id="rId9"/>
    <p:sldId id="267" r:id="rId10"/>
    <p:sldId id="264" r:id="rId11"/>
    <p:sldId id="261" r:id="rId12"/>
    <p:sldId id="276" r:id="rId13"/>
    <p:sldId id="277" r:id="rId14"/>
    <p:sldId id="279" r:id="rId15"/>
    <p:sldId id="266" r:id="rId16"/>
    <p:sldId id="283" r:id="rId17"/>
    <p:sldId id="278" r:id="rId18"/>
    <p:sldId id="262" r:id="rId19"/>
    <p:sldId id="282" r:id="rId20"/>
    <p:sldId id="280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503AA22-D626-4385-8727-0A4991DF9EC7}" v="299" dt="2018-12-04T18:05:40.382"/>
    <p1510:client id="{84B0D1FF-FABD-B33E-C221-1B3E674D67D9}" v="23" dt="2018-12-04T17:46:31.78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dillak,Devin Kadillak (EID)" userId="S::devbot@colostate.edu::c0582abe-28a8-48c2-b485-b289af158f8c" providerId="AD" clId="Web-{3503AA22-D626-4385-8727-0A4991DF9EC7}"/>
    <pc:docChg chg="modSld">
      <pc:chgData name="Kadillak,Devin Kadillak (EID)" userId="S::devbot@colostate.edu::c0582abe-28a8-48c2-b485-b289af158f8c" providerId="AD" clId="Web-{3503AA22-D626-4385-8727-0A4991DF9EC7}" dt="2018-12-04T18:19:47.004" v="401" actId="1076"/>
      <pc:docMkLst>
        <pc:docMk/>
      </pc:docMkLst>
      <pc:sldChg chg="addSp delSp modSp">
        <pc:chgData name="Kadillak,Devin Kadillak (EID)" userId="S::devbot@colostate.edu::c0582abe-28a8-48c2-b485-b289af158f8c" providerId="AD" clId="Web-{3503AA22-D626-4385-8727-0A4991DF9EC7}" dt="2018-12-04T16:44:05.450" v="11" actId="14100"/>
        <pc:sldMkLst>
          <pc:docMk/>
          <pc:sldMk cId="4108844662" sldId="274"/>
        </pc:sldMkLst>
        <pc:spChg chg="mod">
          <ac:chgData name="Kadillak,Devin Kadillak (EID)" userId="S::devbot@colostate.edu::c0582abe-28a8-48c2-b485-b289af158f8c" providerId="AD" clId="Web-{3503AA22-D626-4385-8727-0A4991DF9EC7}" dt="2018-12-04T16:44:00.216" v="6" actId="20577"/>
          <ac:spMkLst>
            <pc:docMk/>
            <pc:sldMk cId="4108844662" sldId="274"/>
            <ac:spMk id="2" creationId="{E2EE42DA-F059-4726-92D7-0E77010E443E}"/>
          </ac:spMkLst>
        </pc:spChg>
        <pc:spChg chg="del">
          <ac:chgData name="Kadillak,Devin Kadillak (EID)" userId="S::devbot@colostate.edu::c0582abe-28a8-48c2-b485-b289af158f8c" providerId="AD" clId="Web-{3503AA22-D626-4385-8727-0A4991DF9EC7}" dt="2018-12-04T16:43:43.465" v="0"/>
          <ac:spMkLst>
            <pc:docMk/>
            <pc:sldMk cId="4108844662" sldId="274"/>
            <ac:spMk id="3" creationId="{22BB36AE-B769-4A99-AD77-9C621D7D62E7}"/>
          </ac:spMkLst>
        </pc:spChg>
        <pc:picChg chg="add mod ord">
          <ac:chgData name="Kadillak,Devin Kadillak (EID)" userId="S::devbot@colostate.edu::c0582abe-28a8-48c2-b485-b289af158f8c" providerId="AD" clId="Web-{3503AA22-D626-4385-8727-0A4991DF9EC7}" dt="2018-12-04T16:44:05.450" v="11" actId="14100"/>
          <ac:picMkLst>
            <pc:docMk/>
            <pc:sldMk cId="4108844662" sldId="274"/>
            <ac:picMk id="4" creationId="{04B5D36E-AC77-41E0-B2B2-A639AD820285}"/>
          </ac:picMkLst>
        </pc:picChg>
      </pc:sldChg>
      <pc:sldChg chg="addSp delSp modSp">
        <pc:chgData name="Kadillak,Devin Kadillak (EID)" userId="S::devbot@colostate.edu::c0582abe-28a8-48c2-b485-b289af158f8c" providerId="AD" clId="Web-{3503AA22-D626-4385-8727-0A4991DF9EC7}" dt="2018-12-04T18:19:47.004" v="401" actId="1076"/>
        <pc:sldMkLst>
          <pc:docMk/>
          <pc:sldMk cId="559586632" sldId="277"/>
        </pc:sldMkLst>
        <pc:spChg chg="mod">
          <ac:chgData name="Kadillak,Devin Kadillak (EID)" userId="S::devbot@colostate.edu::c0582abe-28a8-48c2-b485-b289af158f8c" providerId="AD" clId="Web-{3503AA22-D626-4385-8727-0A4991DF9EC7}" dt="2018-12-04T18:19:47.004" v="401" actId="1076"/>
          <ac:spMkLst>
            <pc:docMk/>
            <pc:sldMk cId="559586632" sldId="277"/>
            <ac:spMk id="2" creationId="{E2EE42DA-F059-4726-92D7-0E77010E443E}"/>
          </ac:spMkLst>
        </pc:spChg>
        <pc:spChg chg="mod">
          <ac:chgData name="Kadillak,Devin Kadillak (EID)" userId="S::devbot@colostate.edu::c0582abe-28a8-48c2-b485-b289af158f8c" providerId="AD" clId="Web-{3503AA22-D626-4385-8727-0A4991DF9EC7}" dt="2018-12-04T18:03:02.267" v="352" actId="20577"/>
          <ac:spMkLst>
            <pc:docMk/>
            <pc:sldMk cId="559586632" sldId="277"/>
            <ac:spMk id="3" creationId="{22BB36AE-B769-4A99-AD77-9C621D7D62E7}"/>
          </ac:spMkLst>
        </pc:spChg>
        <pc:spChg chg="add del mod">
          <ac:chgData name="Kadillak,Devin Kadillak (EID)" userId="S::devbot@colostate.edu::c0582abe-28a8-48c2-b485-b289af158f8c" providerId="AD" clId="Web-{3503AA22-D626-4385-8727-0A4991DF9EC7}" dt="2018-12-04T17:19:25.821" v="61"/>
          <ac:spMkLst>
            <pc:docMk/>
            <pc:sldMk cId="559586632" sldId="277"/>
            <ac:spMk id="10" creationId="{F4E43BCB-62CC-4B6E-85A5-A516F55F0820}"/>
          </ac:spMkLst>
        </pc:spChg>
        <pc:spChg chg="add mod">
          <ac:chgData name="Kadillak,Devin Kadillak (EID)" userId="S::devbot@colostate.edu::c0582abe-28a8-48c2-b485-b289af158f8c" providerId="AD" clId="Web-{3503AA22-D626-4385-8727-0A4991DF9EC7}" dt="2018-12-04T17:45:02.872" v="122" actId="20577"/>
          <ac:spMkLst>
            <pc:docMk/>
            <pc:sldMk cId="559586632" sldId="277"/>
            <ac:spMk id="17" creationId="{EFCD0B91-C75F-4996-9B50-97331AC3DD02}"/>
          </ac:spMkLst>
        </pc:spChg>
        <pc:spChg chg="add mod">
          <ac:chgData name="Kadillak,Devin Kadillak (EID)" userId="S::devbot@colostate.edu::c0582abe-28a8-48c2-b485-b289af158f8c" providerId="AD" clId="Web-{3503AA22-D626-4385-8727-0A4991DF9EC7}" dt="2018-12-04T17:45:16.184" v="150" actId="1076"/>
          <ac:spMkLst>
            <pc:docMk/>
            <pc:sldMk cId="559586632" sldId="277"/>
            <ac:spMk id="18" creationId="{D48669FF-96C7-4179-B5C4-0EF436547402}"/>
          </ac:spMkLst>
        </pc:spChg>
        <pc:spChg chg="add mod">
          <ac:chgData name="Kadillak,Devin Kadillak (EID)" userId="S::devbot@colostate.edu::c0582abe-28a8-48c2-b485-b289af158f8c" providerId="AD" clId="Web-{3503AA22-D626-4385-8727-0A4991DF9EC7}" dt="2018-12-04T17:55:19.799" v="201"/>
          <ac:spMkLst>
            <pc:docMk/>
            <pc:sldMk cId="559586632" sldId="277"/>
            <ac:spMk id="22" creationId="{E105CEA2-330E-4D3A-BC18-A91C72F29FD4}"/>
          </ac:spMkLst>
        </pc:spChg>
        <pc:spChg chg="add mod">
          <ac:chgData name="Kadillak,Devin Kadillak (EID)" userId="S::devbot@colostate.edu::c0582abe-28a8-48c2-b485-b289af158f8c" providerId="AD" clId="Web-{3503AA22-D626-4385-8727-0A4991DF9EC7}" dt="2018-12-04T17:56:43.145" v="211" actId="1076"/>
          <ac:spMkLst>
            <pc:docMk/>
            <pc:sldMk cId="559586632" sldId="277"/>
            <ac:spMk id="24" creationId="{DF965A4E-9B88-40EC-B8B0-423AA42A4F69}"/>
          </ac:spMkLst>
        </pc:spChg>
        <pc:spChg chg="add mod">
          <ac:chgData name="Kadillak,Devin Kadillak (EID)" userId="S::devbot@colostate.edu::c0582abe-28a8-48c2-b485-b289af158f8c" providerId="AD" clId="Web-{3503AA22-D626-4385-8727-0A4991DF9EC7}" dt="2018-12-04T17:58:00.788" v="249" actId="1076"/>
          <ac:spMkLst>
            <pc:docMk/>
            <pc:sldMk cId="559586632" sldId="277"/>
            <ac:spMk id="25" creationId="{98D0CFD8-F706-4FB0-992A-D7CE7F0210A9}"/>
          </ac:spMkLst>
        </pc:spChg>
        <pc:spChg chg="add mod">
          <ac:chgData name="Kadillak,Devin Kadillak (EID)" userId="S::devbot@colostate.edu::c0582abe-28a8-48c2-b485-b289af158f8c" providerId="AD" clId="Web-{3503AA22-D626-4385-8727-0A4991DF9EC7}" dt="2018-12-04T18:02:55.439" v="347" actId="20577"/>
          <ac:spMkLst>
            <pc:docMk/>
            <pc:sldMk cId="559586632" sldId="277"/>
            <ac:spMk id="26" creationId="{3258D5EC-97A5-434F-979A-3CD3622EAF2A}"/>
          </ac:spMkLst>
        </pc:spChg>
        <pc:spChg chg="add mod">
          <ac:chgData name="Kadillak,Devin Kadillak (EID)" userId="S::devbot@colostate.edu::c0582abe-28a8-48c2-b485-b289af158f8c" providerId="AD" clId="Web-{3503AA22-D626-4385-8727-0A4991DF9EC7}" dt="2018-12-04T18:02:29.235" v="325" actId="1076"/>
          <ac:spMkLst>
            <pc:docMk/>
            <pc:sldMk cId="559586632" sldId="277"/>
            <ac:spMk id="30" creationId="{4A0293AD-26A2-4236-89D0-7BB0A7F46765}"/>
          </ac:spMkLst>
        </pc:spChg>
        <pc:spChg chg="add mod">
          <ac:chgData name="Kadillak,Devin Kadillak (EID)" userId="S::devbot@colostate.edu::c0582abe-28a8-48c2-b485-b289af158f8c" providerId="AD" clId="Web-{3503AA22-D626-4385-8727-0A4991DF9EC7}" dt="2018-12-04T18:03:22.158" v="381" actId="20577"/>
          <ac:spMkLst>
            <pc:docMk/>
            <pc:sldMk cId="559586632" sldId="277"/>
            <ac:spMk id="31" creationId="{BD116B7E-66E0-484B-9938-05C547F61621}"/>
          </ac:spMkLst>
        </pc:spChg>
        <pc:spChg chg="add mod">
          <ac:chgData name="Kadillak,Devin Kadillak (EID)" userId="S::devbot@colostate.edu::c0582abe-28a8-48c2-b485-b289af158f8c" providerId="AD" clId="Web-{3503AA22-D626-4385-8727-0A4991DF9EC7}" dt="2018-12-04T18:04:05.785" v="390" actId="1076"/>
          <ac:spMkLst>
            <pc:docMk/>
            <pc:sldMk cId="559586632" sldId="277"/>
            <ac:spMk id="33" creationId="{91499150-BD83-41FA-9CF8-473F54BE954F}"/>
          </ac:spMkLst>
        </pc:spChg>
        <pc:picChg chg="add mod">
          <ac:chgData name="Kadillak,Devin Kadillak (EID)" userId="S::devbot@colostate.edu::c0582abe-28a8-48c2-b485-b289af158f8c" providerId="AD" clId="Web-{3503AA22-D626-4385-8727-0A4991DF9EC7}" dt="2018-12-04T17:41:36.051" v="62" actId="1076"/>
          <ac:picMkLst>
            <pc:docMk/>
            <pc:sldMk cId="559586632" sldId="277"/>
            <ac:picMk id="4" creationId="{DDDE243E-ED77-4308-8CC9-8B2358C19A78}"/>
          </ac:picMkLst>
        </pc:picChg>
        <pc:picChg chg="add mod">
          <ac:chgData name="Kadillak,Devin Kadillak (EID)" userId="S::devbot@colostate.edu::c0582abe-28a8-48c2-b485-b289af158f8c" providerId="AD" clId="Web-{3503AA22-D626-4385-8727-0A4991DF9EC7}" dt="2018-12-04T18:04:25.395" v="394" actId="1076"/>
          <ac:picMkLst>
            <pc:docMk/>
            <pc:sldMk cId="559586632" sldId="277"/>
            <ac:picMk id="5" creationId="{C348091F-0524-465D-81A4-92CAFC012B0A}"/>
          </ac:picMkLst>
        </pc:picChg>
        <pc:picChg chg="add mod">
          <ac:chgData name="Kadillak,Devin Kadillak (EID)" userId="S::devbot@colostate.edu::c0582abe-28a8-48c2-b485-b289af158f8c" providerId="AD" clId="Web-{3503AA22-D626-4385-8727-0A4991DF9EC7}" dt="2018-12-04T17:41:39.067" v="63" actId="1076"/>
          <ac:picMkLst>
            <pc:docMk/>
            <pc:sldMk cId="559586632" sldId="277"/>
            <ac:picMk id="6" creationId="{F25D3080-667C-4865-9830-AB434DC57EB4}"/>
          </ac:picMkLst>
        </pc:picChg>
        <pc:picChg chg="add mod">
          <ac:chgData name="Kadillak,Devin Kadillak (EID)" userId="S::devbot@colostate.edu::c0582abe-28a8-48c2-b485-b289af158f8c" providerId="AD" clId="Web-{3503AA22-D626-4385-8727-0A4991DF9EC7}" dt="2018-12-04T17:41:42.786" v="64" actId="1076"/>
          <ac:picMkLst>
            <pc:docMk/>
            <pc:sldMk cId="559586632" sldId="277"/>
            <ac:picMk id="8" creationId="{CD7FF9AC-D17B-4B4D-9093-3DCA24ACBB26}"/>
          </ac:picMkLst>
        </pc:picChg>
        <pc:picChg chg="add mod">
          <ac:chgData name="Kadillak,Devin Kadillak (EID)" userId="S::devbot@colostate.edu::c0582abe-28a8-48c2-b485-b289af158f8c" providerId="AD" clId="Web-{3503AA22-D626-4385-8727-0A4991DF9EC7}" dt="2018-12-04T17:53:10.528" v="178" actId="1076"/>
          <ac:picMkLst>
            <pc:docMk/>
            <pc:sldMk cId="559586632" sldId="277"/>
            <ac:picMk id="9" creationId="{2328C554-5130-47B2-9A97-BD3064DD56C7}"/>
          </ac:picMkLst>
        </pc:picChg>
        <pc:picChg chg="add del mod">
          <ac:chgData name="Kadillak,Devin Kadillak (EID)" userId="S::devbot@colostate.edu::c0582abe-28a8-48c2-b485-b289af158f8c" providerId="AD" clId="Web-{3503AA22-D626-4385-8727-0A4991DF9EC7}" dt="2018-12-04T17:45:40.263" v="151"/>
          <ac:picMkLst>
            <pc:docMk/>
            <pc:sldMk cId="559586632" sldId="277"/>
            <ac:picMk id="11" creationId="{361CA052-766D-4E09-B3FC-81B8ACE2DFDD}"/>
          </ac:picMkLst>
        </pc:picChg>
        <pc:picChg chg="add mod">
          <ac:chgData name="Kadillak,Devin Kadillak (EID)" userId="S::devbot@colostate.edu::c0582abe-28a8-48c2-b485-b289af158f8c" providerId="AD" clId="Web-{3503AA22-D626-4385-8727-0A4991DF9EC7}" dt="2018-12-04T17:58:42.586" v="253" actId="1076"/>
          <ac:picMkLst>
            <pc:docMk/>
            <pc:sldMk cId="559586632" sldId="277"/>
            <ac:picMk id="13" creationId="{7A45AD37-DBE9-4425-A562-1F219D395B27}"/>
          </ac:picMkLst>
        </pc:picChg>
        <pc:picChg chg="add mod">
          <ac:chgData name="Kadillak,Devin Kadillak (EID)" userId="S::devbot@colostate.edu::c0582abe-28a8-48c2-b485-b289af158f8c" providerId="AD" clId="Web-{3503AA22-D626-4385-8727-0A4991DF9EC7}" dt="2018-12-04T18:00:56.778" v="308" actId="1076"/>
          <ac:picMkLst>
            <pc:docMk/>
            <pc:sldMk cId="559586632" sldId="277"/>
            <ac:picMk id="15" creationId="{D6CBACB2-141B-4308-BB97-BD28141F1317}"/>
          </ac:picMkLst>
        </pc:picChg>
        <pc:cxnChg chg="add del mod">
          <ac:chgData name="Kadillak,Devin Kadillak (EID)" userId="S::devbot@colostate.edu::c0582abe-28a8-48c2-b485-b289af158f8c" providerId="AD" clId="Web-{3503AA22-D626-4385-8727-0A4991DF9EC7}" dt="2018-12-04T17:51:44.588" v="166"/>
          <ac:cxnSpMkLst>
            <pc:docMk/>
            <pc:sldMk cId="559586632" sldId="277"/>
            <ac:cxnSpMk id="19" creationId="{B361FFB5-BF42-4BEF-8398-FEDD591A19AC}"/>
          </ac:cxnSpMkLst>
        </pc:cxnChg>
        <pc:cxnChg chg="add mod">
          <ac:chgData name="Kadillak,Devin Kadillak (EID)" userId="S::devbot@colostate.edu::c0582abe-28a8-48c2-b485-b289af158f8c" providerId="AD" clId="Web-{3503AA22-D626-4385-8727-0A4991DF9EC7}" dt="2018-12-04T17:55:58.925" v="208" actId="1076"/>
          <ac:cxnSpMkLst>
            <pc:docMk/>
            <pc:sldMk cId="559586632" sldId="277"/>
            <ac:cxnSpMk id="20" creationId="{F8D59181-644B-49DE-BDCC-47CC57F6EE35}"/>
          </ac:cxnSpMkLst>
        </pc:cxnChg>
        <pc:cxnChg chg="add del mod">
          <ac:chgData name="Kadillak,Devin Kadillak (EID)" userId="S::devbot@colostate.edu::c0582abe-28a8-48c2-b485-b289af158f8c" providerId="AD" clId="Web-{3503AA22-D626-4385-8727-0A4991DF9EC7}" dt="2018-12-04T17:54:01.124" v="185"/>
          <ac:cxnSpMkLst>
            <pc:docMk/>
            <pc:sldMk cId="559586632" sldId="277"/>
            <ac:cxnSpMk id="21" creationId="{3D1B0D6E-214E-4B91-B3E2-CA6610CDF738}"/>
          </ac:cxnSpMkLst>
        </pc:cxnChg>
        <pc:cxnChg chg="add mod">
          <ac:chgData name="Kadillak,Devin Kadillak (EID)" userId="S::devbot@colostate.edu::c0582abe-28a8-48c2-b485-b289af158f8c" providerId="AD" clId="Web-{3503AA22-D626-4385-8727-0A4991DF9EC7}" dt="2018-12-04T17:56:59.833" v="212" actId="1076"/>
          <ac:cxnSpMkLst>
            <pc:docMk/>
            <pc:sldMk cId="559586632" sldId="277"/>
            <ac:cxnSpMk id="23" creationId="{F6374E51-2542-4719-9C54-15FCDB01EBFD}"/>
          </ac:cxnSpMkLst>
        </pc:cxnChg>
        <pc:cxnChg chg="add del mod">
          <ac:chgData name="Kadillak,Devin Kadillak (EID)" userId="S::devbot@colostate.edu::c0582abe-28a8-48c2-b485-b289af158f8c" providerId="AD" clId="Web-{3503AA22-D626-4385-8727-0A4991DF9EC7}" dt="2018-12-04T18:01:05.154" v="310"/>
          <ac:cxnSpMkLst>
            <pc:docMk/>
            <pc:sldMk cId="559586632" sldId="277"/>
            <ac:cxnSpMk id="27" creationId="{24411F04-9457-4BFF-99B6-9C243948B1B2}"/>
          </ac:cxnSpMkLst>
        </pc:cxnChg>
        <pc:cxnChg chg="add del mod">
          <ac:chgData name="Kadillak,Devin Kadillak (EID)" userId="S::devbot@colostate.edu::c0582abe-28a8-48c2-b485-b289af158f8c" providerId="AD" clId="Web-{3503AA22-D626-4385-8727-0A4991DF9EC7}" dt="2018-12-04T18:01:57.437" v="321"/>
          <ac:cxnSpMkLst>
            <pc:docMk/>
            <pc:sldMk cId="559586632" sldId="277"/>
            <ac:cxnSpMk id="28" creationId="{C4BC3E0A-746E-44A1-AB5C-3780BBE0A81A}"/>
          </ac:cxnSpMkLst>
        </pc:cxnChg>
        <pc:cxnChg chg="add mod">
          <ac:chgData name="Kadillak,Devin Kadillak (EID)" userId="S::devbot@colostate.edu::c0582abe-28a8-48c2-b485-b289af158f8c" providerId="AD" clId="Web-{3503AA22-D626-4385-8727-0A4991DF9EC7}" dt="2018-12-04T18:02:41.016" v="328" actId="14100"/>
          <ac:cxnSpMkLst>
            <pc:docMk/>
            <pc:sldMk cId="559586632" sldId="277"/>
            <ac:cxnSpMk id="29" creationId="{5A17EF1D-B1D2-4887-B1E9-374C00AF8E02}"/>
          </ac:cxnSpMkLst>
        </pc:cxnChg>
        <pc:cxnChg chg="add mod">
          <ac:chgData name="Kadillak,Devin Kadillak (EID)" userId="S::devbot@colostate.edu::c0582abe-28a8-48c2-b485-b289af158f8c" providerId="AD" clId="Web-{3503AA22-D626-4385-8727-0A4991DF9EC7}" dt="2018-12-04T18:05:27.585" v="398" actId="14100"/>
          <ac:cxnSpMkLst>
            <pc:docMk/>
            <pc:sldMk cId="559586632" sldId="277"/>
            <ac:cxnSpMk id="32" creationId="{5D8C45E5-42BE-445E-A861-8CC4A2AC0B2D}"/>
          </ac:cxnSpMkLst>
        </pc:cxnChg>
        <pc:cxnChg chg="add mod">
          <ac:chgData name="Kadillak,Devin Kadillak (EID)" userId="S::devbot@colostate.edu::c0582abe-28a8-48c2-b485-b289af158f8c" providerId="AD" clId="Web-{3503AA22-D626-4385-8727-0A4991DF9EC7}" dt="2018-12-04T18:05:40.382" v="400" actId="14100"/>
          <ac:cxnSpMkLst>
            <pc:docMk/>
            <pc:sldMk cId="559586632" sldId="277"/>
            <ac:cxnSpMk id="34" creationId="{5D70C0AE-E853-4606-91FA-247BD55FCFED}"/>
          </ac:cxnSpMkLst>
        </pc:cxnChg>
      </pc:sldChg>
    </pc:docChg>
  </pc:docChgLst>
  <pc:docChgLst>
    <pc:chgData name="Guest User" userId="S::urn:spo:anon#f3c8ee5a8987932a4cdb9e103a4131cc05622c398c2b379875aab9d9ea16c283::" providerId="AD" clId="Web-{0B819800-C8C3-5E6D-A61D-B9276049189B}"/>
    <pc:docChg chg="addSld modSld sldOrd">
      <pc:chgData name="Guest User" userId="S::urn:spo:anon#f3c8ee5a8987932a4cdb9e103a4131cc05622c398c2b379875aab9d9ea16c283::" providerId="AD" clId="Web-{0B819800-C8C3-5E6D-A61D-B9276049189B}" dt="2018-10-30T19:40:29.147" v="84" actId="14100"/>
      <pc:docMkLst>
        <pc:docMk/>
      </pc:docMkLst>
      <pc:sldChg chg="addSp delSp modSp new">
        <pc:chgData name="Guest User" userId="S::urn:spo:anon#f3c8ee5a8987932a4cdb9e103a4131cc05622c398c2b379875aab9d9ea16c283::" providerId="AD" clId="Web-{0B819800-C8C3-5E6D-A61D-B9276049189B}" dt="2018-10-30T19:39:57.381" v="69" actId="20577"/>
        <pc:sldMkLst>
          <pc:docMk/>
          <pc:sldMk cId="2677475161" sldId="269"/>
        </pc:sldMkLst>
        <pc:spChg chg="mod">
          <ac:chgData name="Guest User" userId="S::urn:spo:anon#f3c8ee5a8987932a4cdb9e103a4131cc05622c398c2b379875aab9d9ea16c283::" providerId="AD" clId="Web-{0B819800-C8C3-5E6D-A61D-B9276049189B}" dt="2018-10-30T19:39:57.381" v="69" actId="20577"/>
          <ac:spMkLst>
            <pc:docMk/>
            <pc:sldMk cId="2677475161" sldId="269"/>
            <ac:spMk id="2" creationId="{7CE1ECAA-E131-44DA-A933-0EDDBDA330D2}"/>
          </ac:spMkLst>
        </pc:spChg>
        <pc:spChg chg="del mod">
          <ac:chgData name="Guest User" userId="S::urn:spo:anon#f3c8ee5a8987932a4cdb9e103a4131cc05622c398c2b379875aab9d9ea16c283::" providerId="AD" clId="Web-{0B819800-C8C3-5E6D-A61D-B9276049189B}" dt="2018-10-30T19:38:04.317" v="4"/>
          <ac:spMkLst>
            <pc:docMk/>
            <pc:sldMk cId="2677475161" sldId="269"/>
            <ac:spMk id="3" creationId="{377A542D-10E8-4EFC-A4A0-722B87A0481D}"/>
          </ac:spMkLst>
        </pc:spChg>
        <pc:picChg chg="add mod ord">
          <ac:chgData name="Guest User" userId="S::urn:spo:anon#f3c8ee5a8987932a4cdb9e103a4131cc05622c398c2b379875aab9d9ea16c283::" providerId="AD" clId="Web-{0B819800-C8C3-5E6D-A61D-B9276049189B}" dt="2018-10-30T19:38:16.551" v="8" actId="14100"/>
          <ac:picMkLst>
            <pc:docMk/>
            <pc:sldMk cId="2677475161" sldId="269"/>
            <ac:picMk id="4" creationId="{089EEBFE-888F-4125-9B0A-110BA9E9F2F6}"/>
          </ac:picMkLst>
        </pc:picChg>
      </pc:sldChg>
      <pc:sldChg chg="addSp delSp modSp new ord">
        <pc:chgData name="Guest User" userId="S::urn:spo:anon#f3c8ee5a8987932a4cdb9e103a4131cc05622c398c2b379875aab9d9ea16c283::" providerId="AD" clId="Web-{0B819800-C8C3-5E6D-A61D-B9276049189B}" dt="2018-10-30T19:39:41.506" v="50" actId="1076"/>
        <pc:sldMkLst>
          <pc:docMk/>
          <pc:sldMk cId="641733148" sldId="270"/>
        </pc:sldMkLst>
        <pc:spChg chg="mod">
          <ac:chgData name="Guest User" userId="S::urn:spo:anon#f3c8ee5a8987932a4cdb9e103a4131cc05622c398c2b379875aab9d9ea16c283::" providerId="AD" clId="Web-{0B819800-C8C3-5E6D-A61D-B9276049189B}" dt="2018-10-30T19:38:59.161" v="37" actId="20577"/>
          <ac:spMkLst>
            <pc:docMk/>
            <pc:sldMk cId="641733148" sldId="270"/>
            <ac:spMk id="2" creationId="{7A5B4AAD-A6EE-448A-BFB5-0D459D5B5A7F}"/>
          </ac:spMkLst>
        </pc:spChg>
        <pc:spChg chg="del">
          <ac:chgData name="Guest User" userId="S::urn:spo:anon#f3c8ee5a8987932a4cdb9e103a4131cc05622c398c2b379875aab9d9ea16c283::" providerId="AD" clId="Web-{0B819800-C8C3-5E6D-A61D-B9276049189B}" dt="2018-10-30T19:39:00.552" v="39"/>
          <ac:spMkLst>
            <pc:docMk/>
            <pc:sldMk cId="641733148" sldId="270"/>
            <ac:spMk id="3" creationId="{D063FE68-016C-4C26-AE56-703550A0D6C7}"/>
          </ac:spMkLst>
        </pc:spChg>
        <pc:picChg chg="add mod ord">
          <ac:chgData name="Guest User" userId="S::urn:spo:anon#f3c8ee5a8987932a4cdb9e103a4131cc05622c398c2b379875aab9d9ea16c283::" providerId="AD" clId="Web-{0B819800-C8C3-5E6D-A61D-B9276049189B}" dt="2018-10-30T19:39:05.505" v="41" actId="14100"/>
          <ac:picMkLst>
            <pc:docMk/>
            <pc:sldMk cId="641733148" sldId="270"/>
            <ac:picMk id="4" creationId="{6A24874E-B2D8-4F5D-81BF-ADAA0BE4E7BF}"/>
          </ac:picMkLst>
        </pc:picChg>
        <pc:picChg chg="add mod">
          <ac:chgData name="Guest User" userId="S::urn:spo:anon#f3c8ee5a8987932a4cdb9e103a4131cc05622c398c2b379875aab9d9ea16c283::" providerId="AD" clId="Web-{0B819800-C8C3-5E6D-A61D-B9276049189B}" dt="2018-10-30T19:39:41.506" v="50" actId="1076"/>
          <ac:picMkLst>
            <pc:docMk/>
            <pc:sldMk cId="641733148" sldId="270"/>
            <ac:picMk id="6" creationId="{C40D5CB6-5272-4A56-8790-21C57A1A01AA}"/>
          </ac:picMkLst>
        </pc:picChg>
      </pc:sldChg>
      <pc:sldChg chg="addSp delSp modSp new">
        <pc:chgData name="Guest User" userId="S::urn:spo:anon#f3c8ee5a8987932a4cdb9e103a4131cc05622c398c2b379875aab9d9ea16c283::" providerId="AD" clId="Web-{0B819800-C8C3-5E6D-A61D-B9276049189B}" dt="2018-10-30T19:40:29.147" v="84" actId="14100"/>
        <pc:sldMkLst>
          <pc:docMk/>
          <pc:sldMk cId="236802212" sldId="271"/>
        </pc:sldMkLst>
        <pc:spChg chg="mod">
          <ac:chgData name="Guest User" userId="S::urn:spo:anon#f3c8ee5a8987932a4cdb9e103a4131cc05622c398c2b379875aab9d9ea16c283::" providerId="AD" clId="Web-{0B819800-C8C3-5E6D-A61D-B9276049189B}" dt="2018-10-30T19:40:22.991" v="80" actId="20577"/>
          <ac:spMkLst>
            <pc:docMk/>
            <pc:sldMk cId="236802212" sldId="271"/>
            <ac:spMk id="2" creationId="{2F047CF4-E9D3-4A5D-BD6F-684B62201E2E}"/>
          </ac:spMkLst>
        </pc:spChg>
        <pc:spChg chg="del">
          <ac:chgData name="Guest User" userId="S::urn:spo:anon#f3c8ee5a8987932a4cdb9e103a4131cc05622c398c2b379875aab9d9ea16c283::" providerId="AD" clId="Web-{0B819800-C8C3-5E6D-A61D-B9276049189B}" dt="2018-10-30T19:40:24.382" v="82"/>
          <ac:spMkLst>
            <pc:docMk/>
            <pc:sldMk cId="236802212" sldId="271"/>
            <ac:spMk id="3" creationId="{F5439EE5-1F16-484B-B8FF-631FC39FFF0B}"/>
          </ac:spMkLst>
        </pc:spChg>
        <pc:picChg chg="add mod ord">
          <ac:chgData name="Guest User" userId="S::urn:spo:anon#f3c8ee5a8987932a4cdb9e103a4131cc05622c398c2b379875aab9d9ea16c283::" providerId="AD" clId="Web-{0B819800-C8C3-5E6D-A61D-B9276049189B}" dt="2018-10-30T19:40:29.147" v="84" actId="14100"/>
          <ac:picMkLst>
            <pc:docMk/>
            <pc:sldMk cId="236802212" sldId="271"/>
            <ac:picMk id="4" creationId="{BA5B3A86-5002-4D8E-8E95-D60A764B6461}"/>
          </ac:picMkLst>
        </pc:picChg>
      </pc:sldChg>
    </pc:docChg>
  </pc:docChgLst>
  <pc:docChgLst>
    <pc:chgData name="Wilson,Lucas" userId="S::larkwt@colostate.edu::b0cc3b2e-ccec-4458-9167-402c4b4b7ae6" providerId="AD" clId="Web-{7479EEB6-B702-07B1-E5F5-330A4A5ECBE1}"/>
    <pc:docChg chg="addSld delSld modSld">
      <pc:chgData name="Wilson,Lucas" userId="S::larkwt@colostate.edu::b0cc3b2e-ccec-4458-9167-402c4b4b7ae6" providerId="AD" clId="Web-{7479EEB6-B702-07B1-E5F5-330A4A5ECBE1}" dt="2018-10-30T03:23:32.448" v="642"/>
      <pc:docMkLst>
        <pc:docMk/>
      </pc:docMkLst>
      <pc:sldChg chg="modSp">
        <pc:chgData name="Wilson,Lucas" userId="S::larkwt@colostate.edu::b0cc3b2e-ccec-4458-9167-402c4b4b7ae6" providerId="AD" clId="Web-{7479EEB6-B702-07B1-E5F5-330A4A5ECBE1}" dt="2018-10-30T03:12:26.263" v="404" actId="20577"/>
        <pc:sldMkLst>
          <pc:docMk/>
          <pc:sldMk cId="109857222" sldId="256"/>
        </pc:sldMkLst>
        <pc:spChg chg="mod">
          <ac:chgData name="Wilson,Lucas" userId="S::larkwt@colostate.edu::b0cc3b2e-ccec-4458-9167-402c4b4b7ae6" providerId="AD" clId="Web-{7479EEB6-B702-07B1-E5F5-330A4A5ECBE1}" dt="2018-10-30T03:11:11.086" v="329" actId="20577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Wilson,Lucas" userId="S::larkwt@colostate.edu::b0cc3b2e-ccec-4458-9167-402c4b4b7ae6" providerId="AD" clId="Web-{7479EEB6-B702-07B1-E5F5-330A4A5ECBE1}" dt="2018-10-30T03:12:26.263" v="404" actId="20577"/>
          <ac:spMkLst>
            <pc:docMk/>
            <pc:sldMk cId="109857222" sldId="256"/>
            <ac:spMk id="3" creationId="{00000000-0000-0000-0000-000000000000}"/>
          </ac:spMkLst>
        </pc:spChg>
      </pc:sldChg>
      <pc:sldChg chg="modSp new del">
        <pc:chgData name="Wilson,Lucas" userId="S::larkwt@colostate.edu::b0cc3b2e-ccec-4458-9167-402c4b4b7ae6" providerId="AD" clId="Web-{7479EEB6-B702-07B1-E5F5-330A4A5ECBE1}" dt="2018-10-30T03:23:32.448" v="642"/>
        <pc:sldMkLst>
          <pc:docMk/>
          <pc:sldMk cId="2321089528" sldId="257"/>
        </pc:sldMkLst>
        <pc:spChg chg="mod">
          <ac:chgData name="Wilson,Lucas" userId="S::larkwt@colostate.edu::b0cc3b2e-ccec-4458-9167-402c4b4b7ae6" providerId="AD" clId="Web-{7479EEB6-B702-07B1-E5F5-330A4A5ECBE1}" dt="2018-10-30T03:04:09.458" v="45" actId="20577"/>
          <ac:spMkLst>
            <pc:docMk/>
            <pc:sldMk cId="2321089528" sldId="257"/>
            <ac:spMk id="2" creationId="{301C11A7-375F-41CE-8C48-C6F4E71BE242}"/>
          </ac:spMkLst>
        </pc:spChg>
      </pc:sldChg>
      <pc:sldChg chg="modSp new">
        <pc:chgData name="Wilson,Lucas" userId="S::larkwt@colostate.edu::b0cc3b2e-ccec-4458-9167-402c4b4b7ae6" providerId="AD" clId="Web-{7479EEB6-B702-07B1-E5F5-330A4A5ECBE1}" dt="2018-10-30T03:20:30.113" v="533" actId="20577"/>
        <pc:sldMkLst>
          <pc:docMk/>
          <pc:sldMk cId="2851924987" sldId="258"/>
        </pc:sldMkLst>
        <pc:spChg chg="mod">
          <ac:chgData name="Wilson,Lucas" userId="S::larkwt@colostate.edu::b0cc3b2e-ccec-4458-9167-402c4b4b7ae6" providerId="AD" clId="Web-{7479EEB6-B702-07B1-E5F5-330A4A5ECBE1}" dt="2018-10-30T03:04:27.599" v="61" actId="20577"/>
          <ac:spMkLst>
            <pc:docMk/>
            <pc:sldMk cId="2851924987" sldId="258"/>
            <ac:spMk id="2" creationId="{AC44CA73-3AAB-4AAF-8C60-205AD35E18DF}"/>
          </ac:spMkLst>
        </pc:spChg>
        <pc:spChg chg="mod">
          <ac:chgData name="Wilson,Lucas" userId="S::larkwt@colostate.edu::b0cc3b2e-ccec-4458-9167-402c4b4b7ae6" providerId="AD" clId="Web-{7479EEB6-B702-07B1-E5F5-330A4A5ECBE1}" dt="2018-10-30T03:20:30.113" v="533" actId="20577"/>
          <ac:spMkLst>
            <pc:docMk/>
            <pc:sldMk cId="2851924987" sldId="258"/>
            <ac:spMk id="3" creationId="{611714E4-5B9A-4155-8B45-2947E7D22BFE}"/>
          </ac:spMkLst>
        </pc:spChg>
      </pc:sldChg>
      <pc:sldChg chg="modSp new">
        <pc:chgData name="Wilson,Lucas" userId="S::larkwt@colostate.edu::b0cc3b2e-ccec-4458-9167-402c4b4b7ae6" providerId="AD" clId="Web-{7479EEB6-B702-07B1-E5F5-330A4A5ECBE1}" dt="2018-10-30T03:20:50.441" v="639" actId="20577"/>
        <pc:sldMkLst>
          <pc:docMk/>
          <pc:sldMk cId="1527032689" sldId="259"/>
        </pc:sldMkLst>
        <pc:spChg chg="mod">
          <ac:chgData name="Wilson,Lucas" userId="S::larkwt@colostate.edu::b0cc3b2e-ccec-4458-9167-402c4b4b7ae6" providerId="AD" clId="Web-{7479EEB6-B702-07B1-E5F5-330A4A5ECBE1}" dt="2018-10-30T03:05:11.210" v="65" actId="20577"/>
          <ac:spMkLst>
            <pc:docMk/>
            <pc:sldMk cId="1527032689" sldId="259"/>
            <ac:spMk id="2" creationId="{D9CE9F99-AF3C-4617-BA1D-9B5C003CFC66}"/>
          </ac:spMkLst>
        </pc:spChg>
        <pc:spChg chg="mod">
          <ac:chgData name="Wilson,Lucas" userId="S::larkwt@colostate.edu::b0cc3b2e-ccec-4458-9167-402c4b4b7ae6" providerId="AD" clId="Web-{7479EEB6-B702-07B1-E5F5-330A4A5ECBE1}" dt="2018-10-30T03:20:50.441" v="639" actId="20577"/>
          <ac:spMkLst>
            <pc:docMk/>
            <pc:sldMk cId="1527032689" sldId="259"/>
            <ac:spMk id="3" creationId="{CE7DF2AA-0EC5-43B5-BAD0-40FA3E132D1E}"/>
          </ac:spMkLst>
        </pc:spChg>
      </pc:sldChg>
      <pc:sldChg chg="modSp new">
        <pc:chgData name="Wilson,Lucas" userId="S::larkwt@colostate.edu::b0cc3b2e-ccec-4458-9167-402c4b4b7ae6" providerId="AD" clId="Web-{7479EEB6-B702-07B1-E5F5-330A4A5ECBE1}" dt="2018-10-30T03:16:45.838" v="439" actId="20577"/>
        <pc:sldMkLst>
          <pc:docMk/>
          <pc:sldMk cId="290819147" sldId="260"/>
        </pc:sldMkLst>
        <pc:spChg chg="mod">
          <ac:chgData name="Wilson,Lucas" userId="S::larkwt@colostate.edu::b0cc3b2e-ccec-4458-9167-402c4b4b7ae6" providerId="AD" clId="Web-{7479EEB6-B702-07B1-E5F5-330A4A5ECBE1}" dt="2018-10-30T03:16:45.838" v="439" actId="20577"/>
          <ac:spMkLst>
            <pc:docMk/>
            <pc:sldMk cId="290819147" sldId="260"/>
            <ac:spMk id="2" creationId="{1FEF3125-2239-40C3-9010-87A37077BD23}"/>
          </ac:spMkLst>
        </pc:spChg>
      </pc:sldChg>
      <pc:sldChg chg="modSp new">
        <pc:chgData name="Wilson,Lucas" userId="S::larkwt@colostate.edu::b0cc3b2e-ccec-4458-9167-402c4b4b7ae6" providerId="AD" clId="Web-{7479EEB6-B702-07B1-E5F5-330A4A5ECBE1}" dt="2018-10-30T03:17:06.386" v="457" actId="20577"/>
        <pc:sldMkLst>
          <pc:docMk/>
          <pc:sldMk cId="422268968" sldId="261"/>
        </pc:sldMkLst>
        <pc:spChg chg="mod">
          <ac:chgData name="Wilson,Lucas" userId="S::larkwt@colostate.edu::b0cc3b2e-ccec-4458-9167-402c4b4b7ae6" providerId="AD" clId="Web-{7479EEB6-B702-07B1-E5F5-330A4A5ECBE1}" dt="2018-10-30T03:17:06.386" v="457" actId="20577"/>
          <ac:spMkLst>
            <pc:docMk/>
            <pc:sldMk cId="422268968" sldId="261"/>
            <ac:spMk id="2" creationId="{CFBEB85C-459F-46EE-94D2-A872E4FF3B53}"/>
          </ac:spMkLst>
        </pc:spChg>
      </pc:sldChg>
      <pc:sldChg chg="modSp new">
        <pc:chgData name="Wilson,Lucas" userId="S::larkwt@colostate.edu::b0cc3b2e-ccec-4458-9167-402c4b4b7ae6" providerId="AD" clId="Web-{7479EEB6-B702-07B1-E5F5-330A4A5ECBE1}" dt="2018-10-30T03:18:29.467" v="477" actId="20577"/>
        <pc:sldMkLst>
          <pc:docMk/>
          <pc:sldMk cId="3641629155" sldId="262"/>
        </pc:sldMkLst>
        <pc:spChg chg="mod">
          <ac:chgData name="Wilson,Lucas" userId="S::larkwt@colostate.edu::b0cc3b2e-ccec-4458-9167-402c4b4b7ae6" providerId="AD" clId="Web-{7479EEB6-B702-07B1-E5F5-330A4A5ECBE1}" dt="2018-10-30T03:18:29.467" v="477" actId="20577"/>
          <ac:spMkLst>
            <pc:docMk/>
            <pc:sldMk cId="3641629155" sldId="262"/>
            <ac:spMk id="2" creationId="{E0D211CF-8D54-4E7A-9BD0-2A1CD3A1F278}"/>
          </ac:spMkLst>
        </pc:spChg>
      </pc:sldChg>
      <pc:sldChg chg="modSp new">
        <pc:chgData name="Wilson,Lucas" userId="S::larkwt@colostate.edu::b0cc3b2e-ccec-4458-9167-402c4b4b7ae6" providerId="AD" clId="Web-{7479EEB6-B702-07B1-E5F5-330A4A5ECBE1}" dt="2018-10-30T03:18:51.656" v="500" actId="20577"/>
        <pc:sldMkLst>
          <pc:docMk/>
          <pc:sldMk cId="2004608953" sldId="263"/>
        </pc:sldMkLst>
        <pc:spChg chg="mod">
          <ac:chgData name="Wilson,Lucas" userId="S::larkwt@colostate.edu::b0cc3b2e-ccec-4458-9167-402c4b4b7ae6" providerId="AD" clId="Web-{7479EEB6-B702-07B1-E5F5-330A4A5ECBE1}" dt="2018-10-30T03:18:51.656" v="500" actId="20577"/>
          <ac:spMkLst>
            <pc:docMk/>
            <pc:sldMk cId="2004608953" sldId="263"/>
            <ac:spMk id="2" creationId="{DDA1B617-0356-4C03-8810-B623CAAA876A}"/>
          </ac:spMkLst>
        </pc:spChg>
      </pc:sldChg>
      <pc:sldChg chg="modSp new">
        <pc:chgData name="Wilson,Lucas" userId="S::larkwt@colostate.edu::b0cc3b2e-ccec-4458-9167-402c4b4b7ae6" providerId="AD" clId="Web-{7479EEB6-B702-07B1-E5F5-330A4A5ECBE1}" dt="2018-10-30T03:19:03.594" v="506" actId="20577"/>
        <pc:sldMkLst>
          <pc:docMk/>
          <pc:sldMk cId="3125007351" sldId="264"/>
        </pc:sldMkLst>
        <pc:spChg chg="mod">
          <ac:chgData name="Wilson,Lucas" userId="S::larkwt@colostate.edu::b0cc3b2e-ccec-4458-9167-402c4b4b7ae6" providerId="AD" clId="Web-{7479EEB6-B702-07B1-E5F5-330A4A5ECBE1}" dt="2018-10-30T03:19:03.594" v="506" actId="20577"/>
          <ac:spMkLst>
            <pc:docMk/>
            <pc:sldMk cId="3125007351" sldId="264"/>
            <ac:spMk id="2" creationId="{A0F4AB63-6772-4951-AE12-B8A01D7F3D07}"/>
          </ac:spMkLst>
        </pc:spChg>
      </pc:sldChg>
    </pc:docChg>
  </pc:docChgLst>
  <pc:docChgLst>
    <pc:chgData name="Wilson,Lucas" userId="S::larkwt@colostate.edu::b0cc3b2e-ccec-4458-9167-402c4b4b7ae6" providerId="AD" clId="Web-{DCAA6077-AEA9-B8C4-CC86-63AC11C090FD}"/>
    <pc:docChg chg="addSld delSld modSld sldOrd">
      <pc:chgData name="Wilson,Lucas" userId="S::larkwt@colostate.edu::b0cc3b2e-ccec-4458-9167-402c4b4b7ae6" providerId="AD" clId="Web-{DCAA6077-AEA9-B8C4-CC86-63AC11C090FD}" dt="2018-12-04T04:08:28.793" v="182" actId="1076"/>
      <pc:docMkLst>
        <pc:docMk/>
      </pc:docMkLst>
      <pc:sldChg chg="del">
        <pc:chgData name="Wilson,Lucas" userId="S::larkwt@colostate.edu::b0cc3b2e-ccec-4458-9167-402c4b4b7ae6" providerId="AD" clId="Web-{DCAA6077-AEA9-B8C4-CC86-63AC11C090FD}" dt="2018-12-04T03:49:09.793" v="119"/>
        <pc:sldMkLst>
          <pc:docMk/>
          <pc:sldMk cId="2851924987" sldId="258"/>
        </pc:sldMkLst>
      </pc:sldChg>
      <pc:sldChg chg="modSp ord">
        <pc:chgData name="Wilson,Lucas" userId="S::larkwt@colostate.edu::b0cc3b2e-ccec-4458-9167-402c4b4b7ae6" providerId="AD" clId="Web-{DCAA6077-AEA9-B8C4-CC86-63AC11C090FD}" dt="2018-12-04T03:49:00.137" v="118"/>
        <pc:sldMkLst>
          <pc:docMk/>
          <pc:sldMk cId="422268968" sldId="261"/>
        </pc:sldMkLst>
        <pc:spChg chg="mod">
          <ac:chgData name="Wilson,Lucas" userId="S::larkwt@colostate.edu::b0cc3b2e-ccec-4458-9167-402c4b4b7ae6" providerId="AD" clId="Web-{DCAA6077-AEA9-B8C4-CC86-63AC11C090FD}" dt="2018-12-04T03:48:35.559" v="116" actId="20577"/>
          <ac:spMkLst>
            <pc:docMk/>
            <pc:sldMk cId="422268968" sldId="261"/>
            <ac:spMk id="14" creationId="{3A221740-F2B9-48F8-9906-4CFFEC2EB883}"/>
          </ac:spMkLst>
        </pc:spChg>
      </pc:sldChg>
      <pc:sldChg chg="modSp ord">
        <pc:chgData name="Wilson,Lucas" userId="S::larkwt@colostate.edu::b0cc3b2e-ccec-4458-9167-402c4b4b7ae6" providerId="AD" clId="Web-{DCAA6077-AEA9-B8C4-CC86-63AC11C090FD}" dt="2018-12-04T03:47:32.449" v="104" actId="20577"/>
        <pc:sldMkLst>
          <pc:docMk/>
          <pc:sldMk cId="2004608953" sldId="263"/>
        </pc:sldMkLst>
        <pc:spChg chg="mod">
          <ac:chgData name="Wilson,Lucas" userId="S::larkwt@colostate.edu::b0cc3b2e-ccec-4458-9167-402c4b4b7ae6" providerId="AD" clId="Web-{DCAA6077-AEA9-B8C4-CC86-63AC11C090FD}" dt="2018-12-04T03:47:32.449" v="104" actId="20577"/>
          <ac:spMkLst>
            <pc:docMk/>
            <pc:sldMk cId="2004608953" sldId="263"/>
            <ac:spMk id="2" creationId="{DDA1B617-0356-4C03-8810-B623CAAA876A}"/>
          </ac:spMkLst>
        </pc:spChg>
      </pc:sldChg>
      <pc:sldChg chg="ord">
        <pc:chgData name="Wilson,Lucas" userId="S::larkwt@colostate.edu::b0cc3b2e-ccec-4458-9167-402c4b4b7ae6" providerId="AD" clId="Web-{DCAA6077-AEA9-B8C4-CC86-63AC11C090FD}" dt="2018-12-04T03:48:09.606" v="108"/>
        <pc:sldMkLst>
          <pc:docMk/>
          <pc:sldMk cId="3125007351" sldId="264"/>
        </pc:sldMkLst>
      </pc:sldChg>
      <pc:sldChg chg="modSp ord">
        <pc:chgData name="Wilson,Lucas" userId="S::larkwt@colostate.edu::b0cc3b2e-ccec-4458-9167-402c4b4b7ae6" providerId="AD" clId="Web-{DCAA6077-AEA9-B8C4-CC86-63AC11C090FD}" dt="2018-12-04T03:49:22.199" v="124" actId="20577"/>
        <pc:sldMkLst>
          <pc:docMk/>
          <pc:sldMk cId="2270188541" sldId="265"/>
        </pc:sldMkLst>
        <pc:spChg chg="mod">
          <ac:chgData name="Wilson,Lucas" userId="S::larkwt@colostate.edu::b0cc3b2e-ccec-4458-9167-402c4b4b7ae6" providerId="AD" clId="Web-{DCAA6077-AEA9-B8C4-CC86-63AC11C090FD}" dt="2018-12-04T03:49:22.199" v="124" actId="20577"/>
          <ac:spMkLst>
            <pc:docMk/>
            <pc:sldMk cId="2270188541" sldId="265"/>
            <ac:spMk id="2" creationId="{1F5A886A-F142-4FEE-B495-62F2303256D6}"/>
          </ac:spMkLst>
        </pc:spChg>
      </pc:sldChg>
      <pc:sldChg chg="modSp ord">
        <pc:chgData name="Wilson,Lucas" userId="S::larkwt@colostate.edu::b0cc3b2e-ccec-4458-9167-402c4b4b7ae6" providerId="AD" clId="Web-{DCAA6077-AEA9-B8C4-CC86-63AC11C090FD}" dt="2018-12-04T03:53:52.434" v="152" actId="20577"/>
        <pc:sldMkLst>
          <pc:docMk/>
          <pc:sldMk cId="687462218" sldId="266"/>
        </pc:sldMkLst>
        <pc:spChg chg="mod">
          <ac:chgData name="Wilson,Lucas" userId="S::larkwt@colostate.edu::b0cc3b2e-ccec-4458-9167-402c4b4b7ae6" providerId="AD" clId="Web-{DCAA6077-AEA9-B8C4-CC86-63AC11C090FD}" dt="2018-12-04T03:53:52.434" v="152" actId="20577"/>
          <ac:spMkLst>
            <pc:docMk/>
            <pc:sldMk cId="687462218" sldId="266"/>
            <ac:spMk id="2" creationId="{DDA1B617-0356-4C03-8810-B623CAAA876A}"/>
          </ac:spMkLst>
        </pc:spChg>
      </pc:sldChg>
      <pc:sldChg chg="modSp ord">
        <pc:chgData name="Wilson,Lucas" userId="S::larkwt@colostate.edu::b0cc3b2e-ccec-4458-9167-402c4b4b7ae6" providerId="AD" clId="Web-{DCAA6077-AEA9-B8C4-CC86-63AC11C090FD}" dt="2018-12-04T03:47:24.746" v="100" actId="20577"/>
        <pc:sldMkLst>
          <pc:docMk/>
          <pc:sldMk cId="817989893" sldId="267"/>
        </pc:sldMkLst>
        <pc:spChg chg="mod">
          <ac:chgData name="Wilson,Lucas" userId="S::larkwt@colostate.edu::b0cc3b2e-ccec-4458-9167-402c4b4b7ae6" providerId="AD" clId="Web-{DCAA6077-AEA9-B8C4-CC86-63AC11C090FD}" dt="2018-12-04T03:47:24.746" v="100" actId="20577"/>
          <ac:spMkLst>
            <pc:docMk/>
            <pc:sldMk cId="817989893" sldId="267"/>
            <ac:spMk id="2" creationId="{88F7F8BF-5A69-43DB-B394-1C715AA68F4B}"/>
          </ac:spMkLst>
        </pc:spChg>
      </pc:sldChg>
      <pc:sldChg chg="del">
        <pc:chgData name="Wilson,Lucas" userId="S::larkwt@colostate.edu::b0cc3b2e-ccec-4458-9167-402c4b4b7ae6" providerId="AD" clId="Web-{DCAA6077-AEA9-B8C4-CC86-63AC11C090FD}" dt="2018-12-04T03:49:11.590" v="120"/>
        <pc:sldMkLst>
          <pc:docMk/>
          <pc:sldMk cId="1129691840" sldId="268"/>
        </pc:sldMkLst>
      </pc:sldChg>
      <pc:sldChg chg="modSp new del">
        <pc:chgData name="Wilson,Lucas" userId="S::larkwt@colostate.edu::b0cc3b2e-ccec-4458-9167-402c4b4b7ae6" providerId="AD" clId="Web-{DCAA6077-AEA9-B8C4-CC86-63AC11C090FD}" dt="2018-12-04T03:49:25.215" v="127"/>
        <pc:sldMkLst>
          <pc:docMk/>
          <pc:sldMk cId="4180953338" sldId="272"/>
        </pc:sldMkLst>
        <pc:spChg chg="mod">
          <ac:chgData name="Wilson,Lucas" userId="S::larkwt@colostate.edu::b0cc3b2e-ccec-4458-9167-402c4b4b7ae6" providerId="AD" clId="Web-{DCAA6077-AEA9-B8C4-CC86-63AC11C090FD}" dt="2018-12-04T03:39:53.699" v="3" actId="20577"/>
          <ac:spMkLst>
            <pc:docMk/>
            <pc:sldMk cId="4180953338" sldId="272"/>
            <ac:spMk id="2" creationId="{827EFE55-BCD4-4969-9D36-A0A571FC8D1C}"/>
          </ac:spMkLst>
        </pc:spChg>
      </pc:sldChg>
      <pc:sldChg chg="addSp delSp modSp new">
        <pc:chgData name="Wilson,Lucas" userId="S::larkwt@colostate.edu::b0cc3b2e-ccec-4458-9167-402c4b4b7ae6" providerId="AD" clId="Web-{DCAA6077-AEA9-B8C4-CC86-63AC11C090FD}" dt="2018-12-04T04:08:28.793" v="182" actId="1076"/>
        <pc:sldMkLst>
          <pc:docMk/>
          <pc:sldMk cId="4234598413" sldId="273"/>
        </pc:sldMkLst>
        <pc:spChg chg="mod">
          <ac:chgData name="Wilson,Lucas" userId="S::larkwt@colostate.edu::b0cc3b2e-ccec-4458-9167-402c4b4b7ae6" providerId="AD" clId="Web-{DCAA6077-AEA9-B8C4-CC86-63AC11C090FD}" dt="2018-12-04T03:40:02.371" v="8" actId="20577"/>
          <ac:spMkLst>
            <pc:docMk/>
            <pc:sldMk cId="4234598413" sldId="273"/>
            <ac:spMk id="2" creationId="{3AD80A99-20EB-4CD9-BFEA-08D01ED4F064}"/>
          </ac:spMkLst>
        </pc:spChg>
        <pc:spChg chg="del">
          <ac:chgData name="Wilson,Lucas" userId="S::larkwt@colostate.edu::b0cc3b2e-ccec-4458-9167-402c4b4b7ae6" providerId="AD" clId="Web-{DCAA6077-AEA9-B8C4-CC86-63AC11C090FD}" dt="2018-12-04T04:02:11.856" v="167"/>
          <ac:spMkLst>
            <pc:docMk/>
            <pc:sldMk cId="4234598413" sldId="273"/>
            <ac:spMk id="3" creationId="{A5267025-6981-4309-AC08-51714BC2439E}"/>
          </ac:spMkLst>
        </pc:spChg>
        <pc:spChg chg="add del mod">
          <ac:chgData name="Wilson,Lucas" userId="S::larkwt@colostate.edu::b0cc3b2e-ccec-4458-9167-402c4b4b7ae6" providerId="AD" clId="Web-{DCAA6077-AEA9-B8C4-CC86-63AC11C090FD}" dt="2018-12-04T04:03:17.027" v="175"/>
          <ac:spMkLst>
            <pc:docMk/>
            <pc:sldMk cId="4234598413" sldId="273"/>
            <ac:spMk id="7" creationId="{D5FA1956-6C03-4213-BBB3-62C4FB1F6942}"/>
          </ac:spMkLst>
        </pc:spChg>
        <pc:picChg chg="add del mod ord">
          <ac:chgData name="Wilson,Lucas" userId="S::larkwt@colostate.edu::b0cc3b2e-ccec-4458-9167-402c4b4b7ae6" providerId="AD" clId="Web-{DCAA6077-AEA9-B8C4-CC86-63AC11C090FD}" dt="2018-12-04T04:03:09.621" v="174"/>
          <ac:picMkLst>
            <pc:docMk/>
            <pc:sldMk cId="4234598413" sldId="273"/>
            <ac:picMk id="4" creationId="{E8F37209-2164-491A-B901-AE2A4FB85553}"/>
          </ac:picMkLst>
        </pc:picChg>
        <pc:picChg chg="add mod ord">
          <ac:chgData name="Wilson,Lucas" userId="S::larkwt@colostate.edu::b0cc3b2e-ccec-4458-9167-402c4b4b7ae6" providerId="AD" clId="Web-{DCAA6077-AEA9-B8C4-CC86-63AC11C090FD}" dt="2018-12-04T04:08:28.793" v="182" actId="1076"/>
          <ac:picMkLst>
            <pc:docMk/>
            <pc:sldMk cId="4234598413" sldId="273"/>
            <ac:picMk id="8" creationId="{ABFC0F9D-00F7-4050-8A20-8BA9AEFB10C6}"/>
          </ac:picMkLst>
        </pc:picChg>
      </pc:sldChg>
      <pc:sldChg chg="modSp new">
        <pc:chgData name="Wilson,Lucas" userId="S::larkwt@colostate.edu::b0cc3b2e-ccec-4458-9167-402c4b4b7ae6" providerId="AD" clId="Web-{DCAA6077-AEA9-B8C4-CC86-63AC11C090FD}" dt="2018-12-04T03:42:01.496" v="23" actId="20577"/>
        <pc:sldMkLst>
          <pc:docMk/>
          <pc:sldMk cId="4108844662" sldId="274"/>
        </pc:sldMkLst>
        <pc:spChg chg="mod">
          <ac:chgData name="Wilson,Lucas" userId="S::larkwt@colostate.edu::b0cc3b2e-ccec-4458-9167-402c4b4b7ae6" providerId="AD" clId="Web-{DCAA6077-AEA9-B8C4-CC86-63AC11C090FD}" dt="2018-12-04T03:42:01.496" v="23" actId="20577"/>
          <ac:spMkLst>
            <pc:docMk/>
            <pc:sldMk cId="4108844662" sldId="274"/>
            <ac:spMk id="2" creationId="{E2EE42DA-F059-4726-92D7-0E77010E443E}"/>
          </ac:spMkLst>
        </pc:spChg>
      </pc:sldChg>
      <pc:sldChg chg="modSp add del replId">
        <pc:chgData name="Wilson,Lucas" userId="S::larkwt@colostate.edu::b0cc3b2e-ccec-4458-9167-402c4b4b7ae6" providerId="AD" clId="Web-{DCAA6077-AEA9-B8C4-CC86-63AC11C090FD}" dt="2018-12-04T03:43:06.106" v="54"/>
        <pc:sldMkLst>
          <pc:docMk/>
          <pc:sldMk cId="2320244678" sldId="275"/>
        </pc:sldMkLst>
        <pc:spChg chg="mod">
          <ac:chgData name="Wilson,Lucas" userId="S::larkwt@colostate.edu::b0cc3b2e-ccec-4458-9167-402c4b4b7ae6" providerId="AD" clId="Web-{DCAA6077-AEA9-B8C4-CC86-63AC11C090FD}" dt="2018-12-04T03:42:33.340" v="44" actId="20577"/>
          <ac:spMkLst>
            <pc:docMk/>
            <pc:sldMk cId="2320244678" sldId="275"/>
            <ac:spMk id="2" creationId="{E2EE42DA-F059-4726-92D7-0E77010E443E}"/>
          </ac:spMkLst>
        </pc:spChg>
      </pc:sldChg>
      <pc:sldChg chg="modSp add replId">
        <pc:chgData name="Wilson,Lucas" userId="S::larkwt@colostate.edu::b0cc3b2e-ccec-4458-9167-402c4b4b7ae6" providerId="AD" clId="Web-{DCAA6077-AEA9-B8C4-CC86-63AC11C090FD}" dt="2018-12-04T03:44:06.918" v="63" actId="20577"/>
        <pc:sldMkLst>
          <pc:docMk/>
          <pc:sldMk cId="2054955982" sldId="276"/>
        </pc:sldMkLst>
        <pc:spChg chg="mod">
          <ac:chgData name="Wilson,Lucas" userId="S::larkwt@colostate.edu::b0cc3b2e-ccec-4458-9167-402c4b4b7ae6" providerId="AD" clId="Web-{DCAA6077-AEA9-B8C4-CC86-63AC11C090FD}" dt="2018-12-04T03:44:06.918" v="63" actId="20577"/>
          <ac:spMkLst>
            <pc:docMk/>
            <pc:sldMk cId="2054955982" sldId="276"/>
            <ac:spMk id="2" creationId="{E2EE42DA-F059-4726-92D7-0E77010E443E}"/>
          </ac:spMkLst>
        </pc:spChg>
      </pc:sldChg>
      <pc:sldChg chg="modSp add replId">
        <pc:chgData name="Wilson,Lucas" userId="S::larkwt@colostate.edu::b0cc3b2e-ccec-4458-9167-402c4b4b7ae6" providerId="AD" clId="Web-{DCAA6077-AEA9-B8C4-CC86-63AC11C090FD}" dt="2018-12-04T03:44:09.606" v="67" actId="20577"/>
        <pc:sldMkLst>
          <pc:docMk/>
          <pc:sldMk cId="559586632" sldId="277"/>
        </pc:sldMkLst>
        <pc:spChg chg="mod">
          <ac:chgData name="Wilson,Lucas" userId="S::larkwt@colostate.edu::b0cc3b2e-ccec-4458-9167-402c4b4b7ae6" providerId="AD" clId="Web-{DCAA6077-AEA9-B8C4-CC86-63AC11C090FD}" dt="2018-12-04T03:44:09.606" v="67" actId="20577"/>
          <ac:spMkLst>
            <pc:docMk/>
            <pc:sldMk cId="559586632" sldId="277"/>
            <ac:spMk id="2" creationId="{E2EE42DA-F059-4726-92D7-0E77010E443E}"/>
          </ac:spMkLst>
        </pc:spChg>
      </pc:sldChg>
      <pc:sldChg chg="addSp delSp modSp add replId">
        <pc:chgData name="Wilson,Lucas" userId="S::larkwt@colostate.edu::b0cc3b2e-ccec-4458-9167-402c4b4b7ae6" providerId="AD" clId="Web-{DCAA6077-AEA9-B8C4-CC86-63AC11C090FD}" dt="2018-12-04T03:58:03.059" v="166" actId="1076"/>
        <pc:sldMkLst>
          <pc:docMk/>
          <pc:sldMk cId="2056506618" sldId="278"/>
        </pc:sldMkLst>
        <pc:spChg chg="mod">
          <ac:chgData name="Wilson,Lucas" userId="S::larkwt@colostate.edu::b0cc3b2e-ccec-4458-9167-402c4b4b7ae6" providerId="AD" clId="Web-{DCAA6077-AEA9-B8C4-CC86-63AC11C090FD}" dt="2018-12-04T03:44:50.981" v="74" actId="20577"/>
          <ac:spMkLst>
            <pc:docMk/>
            <pc:sldMk cId="2056506618" sldId="278"/>
            <ac:spMk id="2" creationId="{E2EE42DA-F059-4726-92D7-0E77010E443E}"/>
          </ac:spMkLst>
        </pc:spChg>
        <pc:spChg chg="del">
          <ac:chgData name="Wilson,Lucas" userId="S::larkwt@colostate.edu::b0cc3b2e-ccec-4458-9167-402c4b4b7ae6" providerId="AD" clId="Web-{DCAA6077-AEA9-B8C4-CC86-63AC11C090FD}" dt="2018-12-04T03:57:07.434" v="160"/>
          <ac:spMkLst>
            <pc:docMk/>
            <pc:sldMk cId="2056506618" sldId="278"/>
            <ac:spMk id="3" creationId="{22BB36AE-B769-4A99-AD77-9C621D7D62E7}"/>
          </ac:spMkLst>
        </pc:spChg>
        <pc:picChg chg="add mod ord">
          <ac:chgData name="Wilson,Lucas" userId="S::larkwt@colostate.edu::b0cc3b2e-ccec-4458-9167-402c4b4b7ae6" providerId="AD" clId="Web-{DCAA6077-AEA9-B8C4-CC86-63AC11C090FD}" dt="2018-12-04T03:58:03.059" v="166" actId="1076"/>
          <ac:picMkLst>
            <pc:docMk/>
            <pc:sldMk cId="2056506618" sldId="278"/>
            <ac:picMk id="4" creationId="{DF5852EA-7254-4A3E-8700-A3970118B4EB}"/>
          </ac:picMkLst>
        </pc:picChg>
      </pc:sldChg>
      <pc:sldChg chg="modSp add del replId">
        <pc:chgData name="Wilson,Lucas" userId="S::larkwt@colostate.edu::b0cc3b2e-ccec-4458-9167-402c4b4b7ae6" providerId="AD" clId="Web-{DCAA6077-AEA9-B8C4-CC86-63AC11C090FD}" dt="2018-12-04T03:48:23.434" v="110"/>
        <pc:sldMkLst>
          <pc:docMk/>
          <pc:sldMk cId="181370871" sldId="279"/>
        </pc:sldMkLst>
        <pc:spChg chg="mod">
          <ac:chgData name="Wilson,Lucas" userId="S::larkwt@colostate.edu::b0cc3b2e-ccec-4458-9167-402c4b4b7ae6" providerId="AD" clId="Web-{DCAA6077-AEA9-B8C4-CC86-63AC11C090FD}" dt="2018-12-04T03:46:22.606" v="80" actId="20577"/>
          <ac:spMkLst>
            <pc:docMk/>
            <pc:sldMk cId="181370871" sldId="279"/>
            <ac:spMk id="2" creationId="{E2EE42DA-F059-4726-92D7-0E77010E443E}"/>
          </ac:spMkLst>
        </pc:spChg>
      </pc:sldChg>
      <pc:sldChg chg="modSp add replId">
        <pc:chgData name="Wilson,Lucas" userId="S::larkwt@colostate.edu::b0cc3b2e-ccec-4458-9167-402c4b4b7ae6" providerId="AD" clId="Web-{DCAA6077-AEA9-B8C4-CC86-63AC11C090FD}" dt="2018-12-04T03:54:22.918" v="157" actId="20577"/>
        <pc:sldMkLst>
          <pc:docMk/>
          <pc:sldMk cId="2372153429" sldId="279"/>
        </pc:sldMkLst>
        <pc:spChg chg="mod">
          <ac:chgData name="Wilson,Lucas" userId="S::larkwt@colostate.edu::b0cc3b2e-ccec-4458-9167-402c4b4b7ae6" providerId="AD" clId="Web-{DCAA6077-AEA9-B8C4-CC86-63AC11C090FD}" dt="2018-12-04T03:54:22.918" v="157" actId="20577"/>
          <ac:spMkLst>
            <pc:docMk/>
            <pc:sldMk cId="2372153429" sldId="279"/>
            <ac:spMk id="2" creationId="{E2EE42DA-F059-4726-92D7-0E77010E443E}"/>
          </ac:spMkLst>
        </pc:spChg>
      </pc:sldChg>
      <pc:sldChg chg="modSp add del replId">
        <pc:chgData name="Wilson,Lucas" userId="S::larkwt@colostate.edu::b0cc3b2e-ccec-4458-9167-402c4b4b7ae6" providerId="AD" clId="Web-{DCAA6077-AEA9-B8C4-CC86-63AC11C090FD}" dt="2018-12-04T03:47:46.793" v="106"/>
        <pc:sldMkLst>
          <pc:docMk/>
          <pc:sldMk cId="692100262" sldId="280"/>
        </pc:sldMkLst>
        <pc:spChg chg="mod">
          <ac:chgData name="Wilson,Lucas" userId="S::larkwt@colostate.edu::b0cc3b2e-ccec-4458-9167-402c4b4b7ae6" providerId="AD" clId="Web-{DCAA6077-AEA9-B8C4-CC86-63AC11C090FD}" dt="2018-12-04T03:42:14.668" v="33" actId="20577"/>
          <ac:spMkLst>
            <pc:docMk/>
            <pc:sldMk cId="692100262" sldId="280"/>
            <ac:spMk id="2" creationId="{E2EE42DA-F059-4726-92D7-0E77010E443E}"/>
          </ac:spMkLst>
        </pc:spChg>
      </pc:sldChg>
      <pc:sldChg chg="modSp new del">
        <pc:chgData name="Wilson,Lucas" userId="S::larkwt@colostate.edu::b0cc3b2e-ccec-4458-9167-402c4b4b7ae6" providerId="AD" clId="Web-{DCAA6077-AEA9-B8C4-CC86-63AC11C090FD}" dt="2018-12-04T03:54:25.652" v="159"/>
        <pc:sldMkLst>
          <pc:docMk/>
          <pc:sldMk cId="2836854625" sldId="280"/>
        </pc:sldMkLst>
        <pc:spChg chg="mod">
          <ac:chgData name="Wilson,Lucas" userId="S::larkwt@colostate.edu::b0cc3b2e-ccec-4458-9167-402c4b4b7ae6" providerId="AD" clId="Web-{DCAA6077-AEA9-B8C4-CC86-63AC11C090FD}" dt="2018-12-04T03:50:05.543" v="143" actId="20577"/>
          <ac:spMkLst>
            <pc:docMk/>
            <pc:sldMk cId="2836854625" sldId="280"/>
            <ac:spMk id="2" creationId="{43A80A88-0068-4337-84A2-6A53CC41A8E5}"/>
          </ac:spMkLst>
        </pc:spChg>
      </pc:sldChg>
      <pc:sldChg chg="modSp add del replId">
        <pc:chgData name="Wilson,Lucas" userId="S::larkwt@colostate.edu::b0cc3b2e-ccec-4458-9167-402c4b4b7ae6" providerId="AD" clId="Web-{DCAA6077-AEA9-B8C4-CC86-63AC11C090FD}" dt="2018-12-04T03:48:14.449" v="109"/>
        <pc:sldMkLst>
          <pc:docMk/>
          <pc:sldMk cId="3173002191" sldId="281"/>
        </pc:sldMkLst>
        <pc:spChg chg="mod">
          <ac:chgData name="Wilson,Lucas" userId="S::larkwt@colostate.edu::b0cc3b2e-ccec-4458-9167-402c4b4b7ae6" providerId="AD" clId="Web-{DCAA6077-AEA9-B8C4-CC86-63AC11C090FD}" dt="2018-12-04T03:43:02.621" v="52" actId="20577"/>
          <ac:spMkLst>
            <pc:docMk/>
            <pc:sldMk cId="3173002191" sldId="281"/>
            <ac:spMk id="2" creationId="{E2EE42DA-F059-4726-92D7-0E77010E443E}"/>
          </ac:spMkLst>
        </pc:spChg>
      </pc:sldChg>
      <pc:sldChg chg="add del replId">
        <pc:chgData name="Wilson,Lucas" userId="S::larkwt@colostate.edu::b0cc3b2e-ccec-4458-9167-402c4b4b7ae6" providerId="AD" clId="Web-{DCAA6077-AEA9-B8C4-CC86-63AC11C090FD}" dt="2018-12-04T03:46:51.074" v="83"/>
        <pc:sldMkLst>
          <pc:docMk/>
          <pc:sldMk cId="240120174" sldId="282"/>
        </pc:sldMkLst>
      </pc:sldChg>
    </pc:docChg>
  </pc:docChgLst>
  <pc:docChgLst>
    <pc:chgData name="Guest User" userId="S::urn:spo:anon#7b0d4f2c83ba46865723e1918260950d0e78dcd18d7624c65ea1b876d043e3da::" providerId="AD" clId="Web-{1B19E0F2-F108-208A-2ADD-7F9323967E4D}"/>
    <pc:docChg chg="addSld delSld modSld">
      <pc:chgData name="Guest User" userId="S::urn:spo:anon#7b0d4f2c83ba46865723e1918260950d0e78dcd18d7624c65ea1b876d043e3da::" providerId="AD" clId="Web-{1B19E0F2-F108-208A-2ADD-7F9323967E4D}" dt="2018-12-06T02:51:51.190" v="204" actId="20577"/>
      <pc:docMkLst>
        <pc:docMk/>
      </pc:docMkLst>
      <pc:sldChg chg="modSp del">
        <pc:chgData name="Guest User" userId="S::urn:spo:anon#7b0d4f2c83ba46865723e1918260950d0e78dcd18d7624c65ea1b876d043e3da::" providerId="AD" clId="Web-{1B19E0F2-F108-208A-2ADD-7F9323967E4D}" dt="2018-12-06T02:49:44.889" v="163"/>
        <pc:sldMkLst>
          <pc:docMk/>
          <pc:sldMk cId="236802212" sldId="271"/>
        </pc:sldMkLst>
        <pc:spChg chg="mod">
          <ac:chgData name="Guest User" userId="S::urn:spo:anon#7b0d4f2c83ba46865723e1918260950d0e78dcd18d7624c65ea1b876d043e3da::" providerId="AD" clId="Web-{1B19E0F2-F108-208A-2ADD-7F9323967E4D}" dt="2018-12-06T02:26:28.183" v="1" actId="20577"/>
          <ac:spMkLst>
            <pc:docMk/>
            <pc:sldMk cId="236802212" sldId="271"/>
            <ac:spMk id="2" creationId="{2F047CF4-E9D3-4A5D-BD6F-684B62201E2E}"/>
          </ac:spMkLst>
        </pc:spChg>
        <pc:picChg chg="mod">
          <ac:chgData name="Guest User" userId="S::urn:spo:anon#7b0d4f2c83ba46865723e1918260950d0e78dcd18d7624c65ea1b876d043e3da::" providerId="AD" clId="Web-{1B19E0F2-F108-208A-2ADD-7F9323967E4D}" dt="2018-12-06T02:26:23.230" v="0" actId="14100"/>
          <ac:picMkLst>
            <pc:docMk/>
            <pc:sldMk cId="236802212" sldId="271"/>
            <ac:picMk id="4" creationId="{BA5B3A86-5002-4D8E-8E95-D60A764B6461}"/>
          </ac:picMkLst>
        </pc:picChg>
      </pc:sldChg>
      <pc:sldChg chg="addSp modSp new">
        <pc:chgData name="Guest User" userId="S::urn:spo:anon#7b0d4f2c83ba46865723e1918260950d0e78dcd18d7624c65ea1b876d043e3da::" providerId="AD" clId="Web-{1B19E0F2-F108-208A-2ADD-7F9323967E4D}" dt="2018-12-06T02:51:51.190" v="203" actId="20577"/>
        <pc:sldMkLst>
          <pc:docMk/>
          <pc:sldMk cId="3117191060" sldId="281"/>
        </pc:sldMkLst>
        <pc:spChg chg="mod">
          <ac:chgData name="Guest User" userId="S::urn:spo:anon#7b0d4f2c83ba46865723e1918260950d0e78dcd18d7624c65ea1b876d043e3da::" providerId="AD" clId="Web-{1B19E0F2-F108-208A-2ADD-7F9323967E4D}" dt="2018-12-06T02:27:05.700" v="9" actId="20577"/>
          <ac:spMkLst>
            <pc:docMk/>
            <pc:sldMk cId="3117191060" sldId="281"/>
            <ac:spMk id="2" creationId="{C3E423E4-A2DD-46C5-8882-A700BEB54499}"/>
          </ac:spMkLst>
        </pc:spChg>
        <pc:spChg chg="mod">
          <ac:chgData name="Guest User" userId="S::urn:spo:anon#7b0d4f2c83ba46865723e1918260950d0e78dcd18d7624c65ea1b876d043e3da::" providerId="AD" clId="Web-{1B19E0F2-F108-208A-2ADD-7F9323967E4D}" dt="2018-12-06T02:51:51.190" v="203" actId="20577"/>
          <ac:spMkLst>
            <pc:docMk/>
            <pc:sldMk cId="3117191060" sldId="281"/>
            <ac:spMk id="3" creationId="{949D2DFC-566F-4ED5-A4A6-077801C41C50}"/>
          </ac:spMkLst>
        </pc:spChg>
        <pc:picChg chg="add mod">
          <ac:chgData name="Guest User" userId="S::urn:spo:anon#7b0d4f2c83ba46865723e1918260950d0e78dcd18d7624c65ea1b876d043e3da::" providerId="AD" clId="Web-{1B19E0F2-F108-208A-2ADD-7F9323967E4D}" dt="2018-12-06T02:29:09.142" v="34" actId="1076"/>
          <ac:picMkLst>
            <pc:docMk/>
            <pc:sldMk cId="3117191060" sldId="281"/>
            <ac:picMk id="5" creationId="{89A4D84E-F507-4A7B-BFE2-8B412548B350}"/>
          </ac:picMkLst>
        </pc:picChg>
      </pc:sldChg>
    </pc:docChg>
  </pc:docChgLst>
  <pc:docChgLst>
    <pc:chgData name="Guest User" userId="S::urn:spo:anon#7b0d4f2c83ba46865723e1918260950d0e78dcd18d7624c65ea1b876d043e3da::" providerId="AD" clId="Web-{0AF726EC-0D2F-E602-6F1D-649E4C64C599}"/>
    <pc:docChg chg="addSld delSld modSld">
      <pc:chgData name="Guest User" userId="S::urn:spo:anon#7b0d4f2c83ba46865723e1918260950d0e78dcd18d7624c65ea1b876d043e3da::" providerId="AD" clId="Web-{0AF726EC-0D2F-E602-6F1D-649E4C64C599}" dt="2018-10-30T19:13:07.936" v="778" actId="20577"/>
      <pc:docMkLst>
        <pc:docMk/>
      </pc:docMkLst>
      <pc:sldChg chg="addSp delSp modSp add del">
        <pc:chgData name="Guest User" userId="S::urn:spo:anon#7b0d4f2c83ba46865723e1918260950d0e78dcd18d7624c65ea1b876d043e3da::" providerId="AD" clId="Web-{0AF726EC-0D2F-E602-6F1D-649E4C64C599}" dt="2018-10-30T19:13:06.593" v="776" actId="20577"/>
        <pc:sldMkLst>
          <pc:docMk/>
          <pc:sldMk cId="3641629155" sldId="262"/>
        </pc:sldMkLst>
        <pc:spChg chg="del">
          <ac:chgData name="Guest User" userId="S::urn:spo:anon#7b0d4f2c83ba46865723e1918260950d0e78dcd18d7624c65ea1b876d043e3da::" providerId="AD" clId="Web-{0AF726EC-0D2F-E602-6F1D-649E4C64C599}" dt="2018-10-30T18:45:58.291" v="0"/>
          <ac:spMkLst>
            <pc:docMk/>
            <pc:sldMk cId="3641629155" sldId="262"/>
            <ac:spMk id="3" creationId="{32FA5F5D-7C00-48BA-8594-A7AF0C076EC2}"/>
          </ac:spMkLst>
        </pc:spChg>
        <pc:spChg chg="add del mod">
          <ac:chgData name="Guest User" userId="S::urn:spo:anon#7b0d4f2c83ba46865723e1918260950d0e78dcd18d7624c65ea1b876d043e3da::" providerId="AD" clId="Web-{0AF726EC-0D2F-E602-6F1D-649E4C64C599}" dt="2018-10-30T18:46:17.807" v="4"/>
          <ac:spMkLst>
            <pc:docMk/>
            <pc:sldMk cId="3641629155" sldId="262"/>
            <ac:spMk id="6" creationId="{777FE297-0770-4838-9EAB-25B0E127F1ED}"/>
          </ac:spMkLst>
        </pc:spChg>
        <pc:spChg chg="mod">
          <ac:chgData name="Guest User" userId="S::urn:spo:anon#7b0d4f2c83ba46865723e1918260950d0e78dcd18d7624c65ea1b876d043e3da::" providerId="AD" clId="Web-{0AF726EC-0D2F-E602-6F1D-649E4C64C599}" dt="2018-10-30T19:13:06.593" v="776" actId="20577"/>
          <ac:spMkLst>
            <pc:docMk/>
            <pc:sldMk cId="3641629155" sldId="262"/>
            <ac:spMk id="7" creationId="{2125C5E1-271E-464C-9671-A29049B4CE91}"/>
          </ac:spMkLst>
        </pc:spChg>
        <pc:spChg chg="add mod">
          <ac:chgData name="Guest User" userId="S::urn:spo:anon#7b0d4f2c83ba46865723e1918260950d0e78dcd18d7624c65ea1b876d043e3da::" providerId="AD" clId="Web-{0AF726EC-0D2F-E602-6F1D-649E4C64C599}" dt="2018-10-30T18:57:54.359" v="771"/>
          <ac:spMkLst>
            <pc:docMk/>
            <pc:sldMk cId="3641629155" sldId="262"/>
            <ac:spMk id="8" creationId="{AA8DD153-5A7C-40A5-95C7-67936908595F}"/>
          </ac:spMkLst>
        </pc:spChg>
        <pc:graphicFrameChg chg="add del mod ord modGraphic">
          <ac:chgData name="Guest User" userId="S::urn:spo:anon#7b0d4f2c83ba46865723e1918260950d0e78dcd18d7624c65ea1b876d043e3da::" providerId="AD" clId="Web-{0AF726EC-0D2F-E602-6F1D-649E4C64C599}" dt="2018-10-30T18:57:54.359" v="771"/>
          <ac:graphicFrameMkLst>
            <pc:docMk/>
            <pc:sldMk cId="3641629155" sldId="262"/>
            <ac:graphicFrameMk id="5" creationId="{6A79970B-2344-4B52-BBFD-6237AFC0C726}"/>
          </ac:graphicFrameMkLst>
        </pc:graphicFrameChg>
      </pc:sldChg>
    </pc:docChg>
  </pc:docChgLst>
  <pc:docChgLst>
    <pc:chgData name="Guest User" userId="S::urn:spo:anon#7b0d4f2c83ba46865723e1918260950d0e78dcd18d7624c65ea1b876d043e3da::" providerId="AD" clId="Web-{F19EFD15-FC91-451B-BFF3-143989C393A5}"/>
    <pc:docChg chg="modSld">
      <pc:chgData name="Guest User" userId="S::urn:spo:anon#7b0d4f2c83ba46865723e1918260950d0e78dcd18d7624c65ea1b876d043e3da::" providerId="AD" clId="Web-{F19EFD15-FC91-451B-BFF3-143989C393A5}" dt="2018-10-30T20:41:52.806" v="843" actId="14100"/>
      <pc:docMkLst>
        <pc:docMk/>
      </pc:docMkLst>
      <pc:sldChg chg="addSp delSp modSp mod setBg">
        <pc:chgData name="Guest User" userId="S::urn:spo:anon#7b0d4f2c83ba46865723e1918260950d0e78dcd18d7624c65ea1b876d043e3da::" providerId="AD" clId="Web-{F19EFD15-FC91-451B-BFF3-143989C393A5}" dt="2018-10-30T19:30:00.783" v="779" actId="1076"/>
        <pc:sldMkLst>
          <pc:docMk/>
          <pc:sldMk cId="422268968" sldId="261"/>
        </pc:sldMkLst>
        <pc:spChg chg="del mod">
          <ac:chgData name="Guest User" userId="S::urn:spo:anon#7b0d4f2c83ba46865723e1918260950d0e78dcd18d7624c65ea1b876d043e3da::" providerId="AD" clId="Web-{F19EFD15-FC91-451B-BFF3-143989C393A5}" dt="2018-10-30T19:13:13.272" v="465"/>
          <ac:spMkLst>
            <pc:docMk/>
            <pc:sldMk cId="422268968" sldId="261"/>
            <ac:spMk id="2" creationId="{CFBEB85C-459F-46EE-94D2-A872E4FF3B53}"/>
          </ac:spMkLst>
        </pc:spChg>
        <pc:spChg chg="del">
          <ac:chgData name="Guest User" userId="S::urn:spo:anon#7b0d4f2c83ba46865723e1918260950d0e78dcd18d7624c65ea1b876d043e3da::" providerId="AD" clId="Web-{F19EFD15-FC91-451B-BFF3-143989C393A5}" dt="2018-10-30T19:12:47.864" v="461"/>
          <ac:spMkLst>
            <pc:docMk/>
            <pc:sldMk cId="422268968" sldId="261"/>
            <ac:spMk id="3" creationId="{D4ED496D-7B52-49A5-8B0F-426097027881}"/>
          </ac:spMkLst>
        </pc:spChg>
        <pc:spChg chg="add del mod">
          <ac:chgData name="Guest User" userId="S::urn:spo:anon#7b0d4f2c83ba46865723e1918260950d0e78dcd18d7624c65ea1b876d043e3da::" providerId="AD" clId="Web-{F19EFD15-FC91-451B-BFF3-143989C393A5}" dt="2018-10-30T19:13:27.663" v="469"/>
          <ac:spMkLst>
            <pc:docMk/>
            <pc:sldMk cId="422268968" sldId="261"/>
            <ac:spMk id="7" creationId="{33AFC266-69B6-4A37-959A-38775ED0DFE4}"/>
          </ac:spMkLst>
        </pc:spChg>
        <pc:spChg chg="add">
          <ac:chgData name="Guest User" userId="S::urn:spo:anon#7b0d4f2c83ba46865723e1918260950d0e78dcd18d7624c65ea1b876d043e3da::" providerId="AD" clId="Web-{F19EFD15-FC91-451B-BFF3-143989C393A5}" dt="2018-10-30T19:13:02.709" v="464"/>
          <ac:spMkLst>
            <pc:docMk/>
            <pc:sldMk cId="422268968" sldId="261"/>
            <ac:spMk id="9" creationId="{6753252F-4873-4F63-801D-CC719279A7D5}"/>
          </ac:spMkLst>
        </pc:spChg>
        <pc:spChg chg="add del">
          <ac:chgData name="Guest User" userId="S::urn:spo:anon#7b0d4f2c83ba46865723e1918260950d0e78dcd18d7624c65ea1b876d043e3da::" providerId="AD" clId="Web-{F19EFD15-FC91-451B-BFF3-143989C393A5}" dt="2018-10-30T19:13:13.663" v="466"/>
          <ac:spMkLst>
            <pc:docMk/>
            <pc:sldMk cId="422268968" sldId="261"/>
            <ac:spMk id="11" creationId="{047C8CCB-F95D-4249-92DD-651249D3535A}"/>
          </ac:spMkLst>
        </pc:spChg>
        <pc:spChg chg="add mod">
          <ac:chgData name="Guest User" userId="S::urn:spo:anon#7b0d4f2c83ba46865723e1918260950d0e78dcd18d7624c65ea1b876d043e3da::" providerId="AD" clId="Web-{F19EFD15-FC91-451B-BFF3-143989C393A5}" dt="2018-10-30T19:18:02.523" v="643" actId="20577"/>
          <ac:spMkLst>
            <pc:docMk/>
            <pc:sldMk cId="422268968" sldId="261"/>
            <ac:spMk id="12" creationId="{5F9980B8-9C94-45D8-8671-341F604DC110}"/>
          </ac:spMkLst>
        </pc:spChg>
        <pc:spChg chg="add mod">
          <ac:chgData name="Guest User" userId="S::urn:spo:anon#7b0d4f2c83ba46865723e1918260950d0e78dcd18d7624c65ea1b876d043e3da::" providerId="AD" clId="Web-{F19EFD15-FC91-451B-BFF3-143989C393A5}" dt="2018-10-30T19:30:00.783" v="779" actId="1076"/>
          <ac:spMkLst>
            <pc:docMk/>
            <pc:sldMk cId="422268968" sldId="261"/>
            <ac:spMk id="13" creationId="{E5A9EA64-51D3-49C0-AAA8-09C51FE63178}"/>
          </ac:spMkLst>
        </pc:spChg>
        <pc:spChg chg="add mod">
          <ac:chgData name="Guest User" userId="S::urn:spo:anon#7b0d4f2c83ba46865723e1918260950d0e78dcd18d7624c65ea1b876d043e3da::" providerId="AD" clId="Web-{F19EFD15-FC91-451B-BFF3-143989C393A5}" dt="2018-10-30T19:18:20.946" v="696" actId="20577"/>
          <ac:spMkLst>
            <pc:docMk/>
            <pc:sldMk cId="422268968" sldId="261"/>
            <ac:spMk id="14" creationId="{3A221740-F2B9-48F8-9906-4CFFEC2EB883}"/>
          </ac:spMkLst>
        </pc:spChg>
        <pc:picChg chg="add mod">
          <ac:chgData name="Guest User" userId="S::urn:spo:anon#7b0d4f2c83ba46865723e1918260950d0e78dcd18d7624c65ea1b876d043e3da::" providerId="AD" clId="Web-{F19EFD15-FC91-451B-BFF3-143989C393A5}" dt="2018-10-30T19:13:33.117" v="471" actId="14100"/>
          <ac:picMkLst>
            <pc:docMk/>
            <pc:sldMk cId="422268968" sldId="261"/>
            <ac:picMk id="4" creationId="{201F0B42-8F64-4189-8CF5-AE286C935AD4}"/>
          </ac:picMkLst>
        </pc:picChg>
        <pc:picChg chg="add mod">
          <ac:chgData name="Guest User" userId="S::urn:spo:anon#7b0d4f2c83ba46865723e1918260950d0e78dcd18d7624c65ea1b876d043e3da::" providerId="AD" clId="Web-{F19EFD15-FC91-451B-BFF3-143989C393A5}" dt="2018-10-30T19:13:43.930" v="474" actId="1076"/>
          <ac:picMkLst>
            <pc:docMk/>
            <pc:sldMk cId="422268968" sldId="261"/>
            <ac:picMk id="8" creationId="{7F599BB6-B99C-4077-A8CA-F509C745D026}"/>
          </ac:picMkLst>
        </pc:picChg>
      </pc:sldChg>
      <pc:sldChg chg="addSp delSp modSp">
        <pc:chgData name="Guest User" userId="S::urn:spo:anon#7b0d4f2c83ba46865723e1918260950d0e78dcd18d7624c65ea1b876d043e3da::" providerId="AD" clId="Web-{F19EFD15-FC91-451B-BFF3-143989C393A5}" dt="2018-10-30T19:11:06.580" v="460" actId="1076"/>
        <pc:sldMkLst>
          <pc:docMk/>
          <pc:sldMk cId="3641629155" sldId="262"/>
        </pc:sldMkLst>
        <pc:spChg chg="mod">
          <ac:chgData name="Guest User" userId="S::urn:spo:anon#7b0d4f2c83ba46865723e1918260950d0e78dcd18d7624c65ea1b876d043e3da::" providerId="AD" clId="Web-{F19EFD15-FC91-451B-BFF3-143989C393A5}" dt="2018-10-30T19:08:13.380" v="50" actId="1076"/>
          <ac:spMkLst>
            <pc:docMk/>
            <pc:sldMk cId="3641629155" sldId="262"/>
            <ac:spMk id="2" creationId="{E0D211CF-8D54-4E7A-9BD0-2A1CD3A1F278}"/>
          </ac:spMkLst>
        </pc:spChg>
        <pc:spChg chg="add mod">
          <ac:chgData name="Guest User" userId="S::urn:spo:anon#7b0d4f2c83ba46865723e1918260950d0e78dcd18d7624c65ea1b876d043e3da::" providerId="AD" clId="Web-{F19EFD15-FC91-451B-BFF3-143989C393A5}" dt="2018-10-30T19:11:06.580" v="460" actId="1076"/>
          <ac:spMkLst>
            <pc:docMk/>
            <pc:sldMk cId="3641629155" sldId="262"/>
            <ac:spMk id="7" creationId="{2125C5E1-271E-464C-9671-A29049B4CE91}"/>
          </ac:spMkLst>
        </pc:spChg>
        <pc:spChg chg="del">
          <ac:chgData name="Guest User" userId="S::urn:spo:anon#7b0d4f2c83ba46865723e1918260950d0e78dcd18d7624c65ea1b876d043e3da::" providerId="AD" clId="Web-{F19EFD15-FC91-451B-BFF3-143989C393A5}" dt="2018-10-30T19:06:22.389" v="32"/>
          <ac:spMkLst>
            <pc:docMk/>
            <pc:sldMk cId="3641629155" sldId="262"/>
            <ac:spMk id="8" creationId="{AA8DD153-5A7C-40A5-95C7-67936908595F}"/>
          </ac:spMkLst>
        </pc:spChg>
        <pc:picChg chg="add del mod">
          <ac:chgData name="Guest User" userId="S::urn:spo:anon#7b0d4f2c83ba46865723e1918260950d0e78dcd18d7624c65ea1b876d043e3da::" providerId="AD" clId="Web-{F19EFD15-FC91-451B-BFF3-143989C393A5}" dt="2018-10-30T19:06:38.437" v="36"/>
          <ac:picMkLst>
            <pc:docMk/>
            <pc:sldMk cId="3641629155" sldId="262"/>
            <ac:picMk id="3" creationId="{32BED069-A2BE-4A2D-A590-B3236853B33B}"/>
          </ac:picMkLst>
        </pc:picChg>
        <pc:picChg chg="add mod">
          <ac:chgData name="Guest User" userId="S::urn:spo:anon#7b0d4f2c83ba46865723e1918260950d0e78dcd18d7624c65ea1b876d043e3da::" providerId="AD" clId="Web-{F19EFD15-FC91-451B-BFF3-143989C393A5}" dt="2018-10-30T19:08:10.254" v="49" actId="1076"/>
          <ac:picMkLst>
            <pc:docMk/>
            <pc:sldMk cId="3641629155" sldId="262"/>
            <ac:picMk id="5" creationId="{D03A6F0F-EED0-4289-A80A-6559F3A1A326}"/>
          </ac:picMkLst>
        </pc:picChg>
      </pc:sldChg>
      <pc:sldChg chg="addSp delSp modSp">
        <pc:chgData name="Guest User" userId="S::urn:spo:anon#7b0d4f2c83ba46865723e1918260950d0e78dcd18d7624c65ea1b876d043e3da::" providerId="AD" clId="Web-{F19EFD15-FC91-451B-BFF3-143989C393A5}" dt="2018-10-30T20:02:22.074" v="842" actId="1076"/>
        <pc:sldMkLst>
          <pc:docMk/>
          <pc:sldMk cId="3125007351" sldId="264"/>
        </pc:sldMkLst>
        <pc:spChg chg="mod">
          <ac:chgData name="Guest User" userId="S::urn:spo:anon#7b0d4f2c83ba46865723e1918260950d0e78dcd18d7624c65ea1b876d043e3da::" providerId="AD" clId="Web-{F19EFD15-FC91-451B-BFF3-143989C393A5}" dt="2018-10-30T20:02:22.074" v="842" actId="1076"/>
          <ac:spMkLst>
            <pc:docMk/>
            <pc:sldMk cId="3125007351" sldId="264"/>
            <ac:spMk id="2" creationId="{A0F4AB63-6772-4951-AE12-B8A01D7F3D07}"/>
          </ac:spMkLst>
        </pc:spChg>
        <pc:spChg chg="del">
          <ac:chgData name="Guest User" userId="S::urn:spo:anon#7b0d4f2c83ba46865723e1918260950d0e78dcd18d7624c65ea1b876d043e3da::" providerId="AD" clId="Web-{F19EFD15-FC91-451B-BFF3-143989C393A5}" dt="2018-10-30T19:00:05.398" v="0"/>
          <ac:spMkLst>
            <pc:docMk/>
            <pc:sldMk cId="3125007351" sldId="264"/>
            <ac:spMk id="3" creationId="{4287C5A2-AE4E-4297-941A-6633F33B07B0}"/>
          </ac:spMkLst>
        </pc:spChg>
        <pc:picChg chg="add del mod">
          <ac:chgData name="Guest User" userId="S::urn:spo:anon#7b0d4f2c83ba46865723e1918260950d0e78dcd18d7624c65ea1b876d043e3da::" providerId="AD" clId="Web-{F19EFD15-FC91-451B-BFF3-143989C393A5}" dt="2018-10-30T19:01:42.826" v="13"/>
          <ac:picMkLst>
            <pc:docMk/>
            <pc:sldMk cId="3125007351" sldId="264"/>
            <ac:picMk id="4" creationId="{E8651FE1-2138-4A2E-87C8-1322A4075B2E}"/>
          </ac:picMkLst>
        </pc:picChg>
        <pc:picChg chg="add mod">
          <ac:chgData name="Guest User" userId="S::urn:spo:anon#7b0d4f2c83ba46865723e1918260950d0e78dcd18d7624c65ea1b876d043e3da::" providerId="AD" clId="Web-{F19EFD15-FC91-451B-BFF3-143989C393A5}" dt="2018-10-30T20:02:00.121" v="841" actId="1076"/>
          <ac:picMkLst>
            <pc:docMk/>
            <pc:sldMk cId="3125007351" sldId="264"/>
            <ac:picMk id="6" creationId="{F9B587A1-DF6E-4BA1-831B-F8320E10B3E6}"/>
          </ac:picMkLst>
        </pc:picChg>
      </pc:sldChg>
      <pc:sldChg chg="addSp delSp modSp">
        <pc:chgData name="Guest User" userId="S::urn:spo:anon#7b0d4f2c83ba46865723e1918260950d0e78dcd18d7624c65ea1b876d043e3da::" providerId="AD" clId="Web-{F19EFD15-FC91-451B-BFF3-143989C393A5}" dt="2018-10-30T19:29:44.798" v="778" actId="1076"/>
        <pc:sldMkLst>
          <pc:docMk/>
          <pc:sldMk cId="2270188541" sldId="265"/>
        </pc:sldMkLst>
        <pc:spChg chg="mod">
          <ac:chgData name="Guest User" userId="S::urn:spo:anon#7b0d4f2c83ba46865723e1918260950d0e78dcd18d7624c65ea1b876d043e3da::" providerId="AD" clId="Web-{F19EFD15-FC91-451B-BFF3-143989C393A5}" dt="2018-10-30T19:27:43.822" v="723" actId="1076"/>
          <ac:spMkLst>
            <pc:docMk/>
            <pc:sldMk cId="2270188541" sldId="265"/>
            <ac:spMk id="2" creationId="{1F5A886A-F142-4FEE-B495-62F2303256D6}"/>
          </ac:spMkLst>
        </pc:spChg>
        <pc:spChg chg="del mod">
          <ac:chgData name="Guest User" userId="S::urn:spo:anon#7b0d4f2c83ba46865723e1918260950d0e78dcd18d7624c65ea1b876d043e3da::" providerId="AD" clId="Web-{F19EFD15-FC91-451B-BFF3-143989C393A5}" dt="2018-10-30T19:25:47.909" v="701"/>
          <ac:spMkLst>
            <pc:docMk/>
            <pc:sldMk cId="2270188541" sldId="265"/>
            <ac:spMk id="3" creationId="{24D63E05-1A4C-45CC-9676-9D89E8E7FF2B}"/>
          </ac:spMkLst>
        </pc:spChg>
        <pc:spChg chg="add del mod">
          <ac:chgData name="Guest User" userId="S::urn:spo:anon#7b0d4f2c83ba46865723e1918260950d0e78dcd18d7624c65ea1b876d043e3da::" providerId="AD" clId="Web-{F19EFD15-FC91-451B-BFF3-143989C393A5}" dt="2018-10-30T19:26:45.303" v="709"/>
          <ac:spMkLst>
            <pc:docMk/>
            <pc:sldMk cId="2270188541" sldId="265"/>
            <ac:spMk id="6" creationId="{9C7CE7F7-1DD1-44A3-BCE8-9F03BF60DAF0}"/>
          </ac:spMkLst>
        </pc:spChg>
        <pc:spChg chg="add mod">
          <ac:chgData name="Guest User" userId="S::urn:spo:anon#7b0d4f2c83ba46865723e1918260950d0e78dcd18d7624c65ea1b876d043e3da::" providerId="AD" clId="Web-{F19EFD15-FC91-451B-BFF3-143989C393A5}" dt="2018-10-30T19:28:57.576" v="771" actId="1076"/>
          <ac:spMkLst>
            <pc:docMk/>
            <pc:sldMk cId="2270188541" sldId="265"/>
            <ac:spMk id="9" creationId="{0CF39BEA-C508-41F4-96A4-FC56DDE8AEBE}"/>
          </ac:spMkLst>
        </pc:spChg>
        <pc:spChg chg="add mod">
          <ac:chgData name="Guest User" userId="S::urn:spo:anon#7b0d4f2c83ba46865723e1918260950d0e78dcd18d7624c65ea1b876d043e3da::" providerId="AD" clId="Web-{F19EFD15-FC91-451B-BFF3-143989C393A5}" dt="2018-10-30T19:29:44.798" v="778" actId="1076"/>
          <ac:spMkLst>
            <pc:docMk/>
            <pc:sldMk cId="2270188541" sldId="265"/>
            <ac:spMk id="10" creationId="{5883EF4B-02D5-473B-8460-631EFF78D7FA}"/>
          </ac:spMkLst>
        </pc:spChg>
        <pc:picChg chg="add mod">
          <ac:chgData name="Guest User" userId="S::urn:spo:anon#7b0d4f2c83ba46865723e1918260950d0e78dcd18d7624c65ea1b876d043e3da::" providerId="AD" clId="Web-{F19EFD15-FC91-451B-BFF3-143989C393A5}" dt="2018-10-30T19:29:41.769" v="777" actId="1076"/>
          <ac:picMkLst>
            <pc:docMk/>
            <pc:sldMk cId="2270188541" sldId="265"/>
            <ac:picMk id="4" creationId="{5FCB0F9B-A01D-43D8-8AAB-9AA0F7AC6F0E}"/>
          </ac:picMkLst>
        </pc:picChg>
        <pc:picChg chg="add mod">
          <ac:chgData name="Guest User" userId="S::urn:spo:anon#7b0d4f2c83ba46865723e1918260950d0e78dcd18d7624c65ea1b876d043e3da::" providerId="AD" clId="Web-{F19EFD15-FC91-451B-BFF3-143989C393A5}" dt="2018-10-30T19:28:53.592" v="770" actId="1076"/>
          <ac:picMkLst>
            <pc:docMk/>
            <pc:sldMk cId="2270188541" sldId="265"/>
            <ac:picMk id="7" creationId="{06AF7426-6932-42EC-9FFF-4F1F10B16B5C}"/>
          </ac:picMkLst>
        </pc:picChg>
      </pc:sldChg>
      <pc:sldChg chg="modSp">
        <pc:chgData name="Guest User" userId="S::urn:spo:anon#7b0d4f2c83ba46865723e1918260950d0e78dcd18d7624c65ea1b876d043e3da::" providerId="AD" clId="Web-{F19EFD15-FC91-451B-BFF3-143989C393A5}" dt="2018-10-30T20:41:52.806" v="843" actId="14100"/>
        <pc:sldMkLst>
          <pc:docMk/>
          <pc:sldMk cId="2677475161" sldId="269"/>
        </pc:sldMkLst>
        <pc:spChg chg="mod">
          <ac:chgData name="Guest User" userId="S::urn:spo:anon#7b0d4f2c83ba46865723e1918260950d0e78dcd18d7624c65ea1b876d043e3da::" providerId="AD" clId="Web-{F19EFD15-FC91-451B-BFF3-143989C393A5}" dt="2018-10-30T20:41:52.806" v="843" actId="14100"/>
          <ac:spMkLst>
            <pc:docMk/>
            <pc:sldMk cId="2677475161" sldId="269"/>
            <ac:spMk id="2" creationId="{7CE1ECAA-E131-44DA-A933-0EDDBDA330D2}"/>
          </ac:spMkLst>
        </pc:spChg>
      </pc:sldChg>
    </pc:docChg>
  </pc:docChgLst>
  <pc:docChgLst>
    <pc:chgData name="Guest User" userId="S::urn:spo:anon#7b0d4f2c83ba46865723e1918260950d0e78dcd18d7624c65ea1b876d043e3da::" providerId="AD" clId="Web-{9A40E6D2-5F28-426E-2B7D-A3C81C1F49AE}"/>
    <pc:docChg chg="modSld">
      <pc:chgData name="Guest User" userId="S::urn:spo:anon#7b0d4f2c83ba46865723e1918260950d0e78dcd18d7624c65ea1b876d043e3da::" providerId="AD" clId="Web-{9A40E6D2-5F28-426E-2B7D-A3C81C1F49AE}" dt="2018-12-04T20:54:02.591" v="19" actId="20577"/>
      <pc:docMkLst>
        <pc:docMk/>
      </pc:docMkLst>
      <pc:sldChg chg="modSp">
        <pc:chgData name="Guest User" userId="S::urn:spo:anon#7b0d4f2c83ba46865723e1918260950d0e78dcd18d7624c65ea1b876d043e3da::" providerId="AD" clId="Web-{9A40E6D2-5F28-426E-2B7D-A3C81C1F49AE}" dt="2018-12-04T20:54:02.591" v="18" actId="20577"/>
        <pc:sldMkLst>
          <pc:docMk/>
          <pc:sldMk cId="53010266" sldId="280"/>
        </pc:sldMkLst>
        <pc:spChg chg="mod">
          <ac:chgData name="Guest User" userId="S::urn:spo:anon#7b0d4f2c83ba46865723e1918260950d0e78dcd18d7624c65ea1b876d043e3da::" providerId="AD" clId="Web-{9A40E6D2-5F28-426E-2B7D-A3C81C1F49AE}" dt="2018-12-04T20:54:02.591" v="18" actId="20577"/>
          <ac:spMkLst>
            <pc:docMk/>
            <pc:sldMk cId="53010266" sldId="280"/>
            <ac:spMk id="3" creationId="{E42B2D54-832A-4D85-9AB5-485AE8321EC7}"/>
          </ac:spMkLst>
        </pc:spChg>
      </pc:sldChg>
    </pc:docChg>
  </pc:docChgLst>
  <pc:docChgLst>
    <pc:chgData name="Wilson,Lucas" userId="S::larkwt@colostate.edu::b0cc3b2e-ccec-4458-9167-402c4b4b7ae6" providerId="AD" clId="Web-{5C0A9F02-7C35-12B3-A31A-2A9B8A307421}"/>
    <pc:docChg chg="addSld modSld sldOrd">
      <pc:chgData name="Wilson,Lucas" userId="S::larkwt@colostate.edu::b0cc3b2e-ccec-4458-9167-402c4b4b7ae6" providerId="AD" clId="Web-{5C0A9F02-7C35-12B3-A31A-2A9B8A307421}" dt="2018-10-30T18:03:38.565" v="88" actId="20577"/>
      <pc:docMkLst>
        <pc:docMk/>
      </pc:docMkLst>
      <pc:sldChg chg="ord">
        <pc:chgData name="Wilson,Lucas" userId="S::larkwt@colostate.edu::b0cc3b2e-ccec-4458-9167-402c4b4b7ae6" providerId="AD" clId="Web-{5C0A9F02-7C35-12B3-A31A-2A9B8A307421}" dt="2018-10-30T16:37:24.427" v="1"/>
        <pc:sldMkLst>
          <pc:docMk/>
          <pc:sldMk cId="1527032689" sldId="259"/>
        </pc:sldMkLst>
      </pc:sldChg>
      <pc:sldChg chg="addSp delSp modSp">
        <pc:chgData name="Wilson,Lucas" userId="S::larkwt@colostate.edu::b0cc3b2e-ccec-4458-9167-402c4b4b7ae6" providerId="AD" clId="Web-{5C0A9F02-7C35-12B3-A31A-2A9B8A307421}" dt="2018-10-30T17:18:34.944" v="7" actId="1076"/>
        <pc:sldMkLst>
          <pc:docMk/>
          <pc:sldMk cId="2004608953" sldId="263"/>
        </pc:sldMkLst>
        <pc:spChg chg="mod">
          <ac:chgData name="Wilson,Lucas" userId="S::larkwt@colostate.edu::b0cc3b2e-ccec-4458-9167-402c4b4b7ae6" providerId="AD" clId="Web-{5C0A9F02-7C35-12B3-A31A-2A9B8A307421}" dt="2018-10-30T17:18:28.819" v="5" actId="1076"/>
          <ac:spMkLst>
            <pc:docMk/>
            <pc:sldMk cId="2004608953" sldId="263"/>
            <ac:spMk id="2" creationId="{DDA1B617-0356-4C03-8810-B623CAAA876A}"/>
          </ac:spMkLst>
        </pc:spChg>
        <pc:spChg chg="del">
          <ac:chgData name="Wilson,Lucas" userId="S::larkwt@colostate.edu::b0cc3b2e-ccec-4458-9167-402c4b4b7ae6" providerId="AD" clId="Web-{5C0A9F02-7C35-12B3-A31A-2A9B8A307421}" dt="2018-10-30T17:18:20.414" v="2"/>
          <ac:spMkLst>
            <pc:docMk/>
            <pc:sldMk cId="2004608953" sldId="263"/>
            <ac:spMk id="3" creationId="{5FE0E401-EB3E-474A-BA93-BAEDB7B68580}"/>
          </ac:spMkLst>
        </pc:spChg>
        <pc:picChg chg="add mod ord">
          <ac:chgData name="Wilson,Lucas" userId="S::larkwt@colostate.edu::b0cc3b2e-ccec-4458-9167-402c4b4b7ae6" providerId="AD" clId="Web-{5C0A9F02-7C35-12B3-A31A-2A9B8A307421}" dt="2018-10-30T17:18:34.944" v="7" actId="1076"/>
          <ac:picMkLst>
            <pc:docMk/>
            <pc:sldMk cId="2004608953" sldId="263"/>
            <ac:picMk id="4" creationId="{272BAA56-CB7F-476A-AD0E-D09B629F0954}"/>
          </ac:picMkLst>
        </pc:picChg>
      </pc:sldChg>
      <pc:sldChg chg="modSp new">
        <pc:chgData name="Wilson,Lucas" userId="S::larkwt@colostate.edu::b0cc3b2e-ccec-4458-9167-402c4b4b7ae6" providerId="AD" clId="Web-{5C0A9F02-7C35-12B3-A31A-2A9B8A307421}" dt="2018-10-30T18:03:37.800" v="86" actId="20577"/>
        <pc:sldMkLst>
          <pc:docMk/>
          <pc:sldMk cId="2270188541" sldId="265"/>
        </pc:sldMkLst>
        <pc:spChg chg="mod">
          <ac:chgData name="Wilson,Lucas" userId="S::larkwt@colostate.edu::b0cc3b2e-ccec-4458-9167-402c4b4b7ae6" providerId="AD" clId="Web-{5C0A9F02-7C35-12B3-A31A-2A9B8A307421}" dt="2018-10-30T18:03:37.800" v="86" actId="20577"/>
          <ac:spMkLst>
            <pc:docMk/>
            <pc:sldMk cId="2270188541" sldId="265"/>
            <ac:spMk id="2" creationId="{1F5A886A-F142-4FEE-B495-62F2303256D6}"/>
          </ac:spMkLst>
        </pc:spChg>
      </pc:sldChg>
      <pc:sldChg chg="addSp delSp modSp add mod replId setBg">
        <pc:chgData name="Wilson,Lucas" userId="S::larkwt@colostate.edu::b0cc3b2e-ccec-4458-9167-402c4b4b7ae6" providerId="AD" clId="Web-{5C0A9F02-7C35-12B3-A31A-2A9B8A307421}" dt="2018-10-30T17:19:57.570" v="16" actId="1076"/>
        <pc:sldMkLst>
          <pc:docMk/>
          <pc:sldMk cId="687462218" sldId="266"/>
        </pc:sldMkLst>
        <pc:spChg chg="mod">
          <ac:chgData name="Wilson,Lucas" userId="S::larkwt@colostate.edu::b0cc3b2e-ccec-4458-9167-402c4b4b7ae6" providerId="AD" clId="Web-{5C0A9F02-7C35-12B3-A31A-2A9B8A307421}" dt="2018-10-30T17:19:44.804" v="13"/>
          <ac:spMkLst>
            <pc:docMk/>
            <pc:sldMk cId="687462218" sldId="266"/>
            <ac:spMk id="2" creationId="{DDA1B617-0356-4C03-8810-B623CAAA876A}"/>
          </ac:spMkLst>
        </pc:spChg>
        <pc:spChg chg="add del mod">
          <ac:chgData name="Wilson,Lucas" userId="S::larkwt@colostate.edu::b0cc3b2e-ccec-4458-9167-402c4b4b7ae6" providerId="AD" clId="Web-{5C0A9F02-7C35-12B3-A31A-2A9B8A307421}" dt="2018-10-30T17:19:26.493" v="10"/>
          <ac:spMkLst>
            <pc:docMk/>
            <pc:sldMk cId="687462218" sldId="266"/>
            <ac:spMk id="5" creationId="{F1BCB34D-7D2F-4F3D-8FA1-61A04584E8D3}"/>
          </ac:spMkLst>
        </pc:spChg>
        <pc:spChg chg="add del">
          <ac:chgData name="Wilson,Lucas" userId="S::larkwt@colostate.edu::b0cc3b2e-ccec-4458-9167-402c4b4b7ae6" providerId="AD" clId="Web-{5C0A9F02-7C35-12B3-A31A-2A9B8A307421}" dt="2018-10-30T17:19:44.804" v="13"/>
          <ac:spMkLst>
            <pc:docMk/>
            <pc:sldMk cId="687462218" sldId="266"/>
            <ac:spMk id="11" creationId="{E46C7DC1-A01E-4461-9E75-3A35458B1DF5}"/>
          </ac:spMkLst>
        </pc:spChg>
        <pc:spChg chg="add del">
          <ac:chgData name="Wilson,Lucas" userId="S::larkwt@colostate.edu::b0cc3b2e-ccec-4458-9167-402c4b4b7ae6" providerId="AD" clId="Web-{5C0A9F02-7C35-12B3-A31A-2A9B8A307421}" dt="2018-10-30T17:19:44.804" v="13"/>
          <ac:spMkLst>
            <pc:docMk/>
            <pc:sldMk cId="687462218" sldId="266"/>
            <ac:spMk id="16" creationId="{569C1A01-6FB5-43CE-ADCC-936728ACAC0D}"/>
          </ac:spMkLst>
        </pc:spChg>
        <pc:picChg chg="del">
          <ac:chgData name="Wilson,Lucas" userId="S::larkwt@colostate.edu::b0cc3b2e-ccec-4458-9167-402c4b4b7ae6" providerId="AD" clId="Web-{5C0A9F02-7C35-12B3-A31A-2A9B8A307421}" dt="2018-10-30T17:19:15.710" v="9"/>
          <ac:picMkLst>
            <pc:docMk/>
            <pc:sldMk cId="687462218" sldId="266"/>
            <ac:picMk id="4" creationId="{272BAA56-CB7F-476A-AD0E-D09B629F0954}"/>
          </ac:picMkLst>
        </pc:picChg>
        <pc:picChg chg="add del mod ord replId">
          <ac:chgData name="Wilson,Lucas" userId="S::larkwt@colostate.edu::b0cc3b2e-ccec-4458-9167-402c4b4b7ae6" providerId="AD" clId="Web-{5C0A9F02-7C35-12B3-A31A-2A9B8A307421}" dt="2018-10-30T17:19:57.570" v="16" actId="1076"/>
          <ac:picMkLst>
            <pc:docMk/>
            <pc:sldMk cId="687462218" sldId="266"/>
            <ac:picMk id="6" creationId="{BD1EBD5F-B4DB-452C-BA4A-086782DBF2CD}"/>
          </ac:picMkLst>
        </pc:picChg>
        <pc:picChg chg="add del">
          <ac:chgData name="Wilson,Lucas" userId="S::larkwt@colostate.edu::b0cc3b2e-ccec-4458-9167-402c4b4b7ae6" providerId="AD" clId="Web-{5C0A9F02-7C35-12B3-A31A-2A9B8A307421}" dt="2018-10-30T17:19:44.804" v="13"/>
          <ac:picMkLst>
            <pc:docMk/>
            <pc:sldMk cId="687462218" sldId="266"/>
            <ac:picMk id="9" creationId="{BD1EBD5F-B4DB-452C-BA4A-086782DBF2CD}"/>
          </ac:picMkLst>
        </pc:picChg>
        <pc:picChg chg="add del">
          <ac:chgData name="Wilson,Lucas" userId="S::larkwt@colostate.edu::b0cc3b2e-ccec-4458-9167-402c4b4b7ae6" providerId="AD" clId="Web-{5C0A9F02-7C35-12B3-A31A-2A9B8A307421}" dt="2018-10-30T17:19:44.804" v="13"/>
          <ac:picMkLst>
            <pc:docMk/>
            <pc:sldMk cId="687462218" sldId="266"/>
            <ac:picMk id="14" creationId="{EE09A529-E47C-4634-BB98-0A9526C372B4}"/>
          </ac:picMkLst>
        </pc:picChg>
      </pc:sldChg>
      <pc:sldChg chg="addSp delSp modSp new">
        <pc:chgData name="Wilson,Lucas" userId="S::larkwt@colostate.edu::b0cc3b2e-ccec-4458-9167-402c4b4b7ae6" providerId="AD" clId="Web-{5C0A9F02-7C35-12B3-A31A-2A9B8A307421}" dt="2018-10-30T17:21:38.260" v="32" actId="1076"/>
        <pc:sldMkLst>
          <pc:docMk/>
          <pc:sldMk cId="817989893" sldId="267"/>
        </pc:sldMkLst>
        <pc:spChg chg="mod">
          <ac:chgData name="Wilson,Lucas" userId="S::larkwt@colostate.edu::b0cc3b2e-ccec-4458-9167-402c4b4b7ae6" providerId="AD" clId="Web-{5C0A9F02-7C35-12B3-A31A-2A9B8A307421}" dt="2018-10-30T17:20:25.118" v="26" actId="20577"/>
          <ac:spMkLst>
            <pc:docMk/>
            <pc:sldMk cId="817989893" sldId="267"/>
            <ac:spMk id="2" creationId="{88F7F8BF-5A69-43DB-B394-1C715AA68F4B}"/>
          </ac:spMkLst>
        </pc:spChg>
        <pc:spChg chg="del">
          <ac:chgData name="Wilson,Lucas" userId="S::larkwt@colostate.edu::b0cc3b2e-ccec-4458-9167-402c4b4b7ae6" providerId="AD" clId="Web-{5C0A9F02-7C35-12B3-A31A-2A9B8A307421}" dt="2018-10-30T17:21:27.728" v="29"/>
          <ac:spMkLst>
            <pc:docMk/>
            <pc:sldMk cId="817989893" sldId="267"/>
            <ac:spMk id="3" creationId="{F681851E-F47C-4D2E-85BF-CD0FE207DC86}"/>
          </ac:spMkLst>
        </pc:spChg>
        <pc:picChg chg="add mod ord">
          <ac:chgData name="Wilson,Lucas" userId="S::larkwt@colostate.edu::b0cc3b2e-ccec-4458-9167-402c4b4b7ae6" providerId="AD" clId="Web-{5C0A9F02-7C35-12B3-A31A-2A9B8A307421}" dt="2018-10-30T17:21:38.260" v="32" actId="1076"/>
          <ac:picMkLst>
            <pc:docMk/>
            <pc:sldMk cId="817989893" sldId="267"/>
            <ac:picMk id="4" creationId="{41142A0E-2527-4AB8-AA1F-73FA8F2D422B}"/>
          </ac:picMkLst>
        </pc:picChg>
      </pc:sldChg>
      <pc:sldChg chg="addSp delSp modSp new">
        <pc:chgData name="Wilson,Lucas" userId="S::larkwt@colostate.edu::b0cc3b2e-ccec-4458-9167-402c4b4b7ae6" providerId="AD" clId="Web-{5C0A9F02-7C35-12B3-A31A-2A9B8A307421}" dt="2018-10-30T17:25:42.983" v="41" actId="20577"/>
        <pc:sldMkLst>
          <pc:docMk/>
          <pc:sldMk cId="1129691840" sldId="268"/>
        </pc:sldMkLst>
        <pc:spChg chg="mod">
          <ac:chgData name="Wilson,Lucas" userId="S::larkwt@colostate.edu::b0cc3b2e-ccec-4458-9167-402c4b4b7ae6" providerId="AD" clId="Web-{5C0A9F02-7C35-12B3-A31A-2A9B8A307421}" dt="2018-10-30T17:25:42.983" v="41" actId="20577"/>
          <ac:spMkLst>
            <pc:docMk/>
            <pc:sldMk cId="1129691840" sldId="268"/>
            <ac:spMk id="2" creationId="{EB22DC49-F2C4-4A8C-B7FD-16F037D07C26}"/>
          </ac:spMkLst>
        </pc:spChg>
        <pc:spChg chg="del">
          <ac:chgData name="Wilson,Lucas" userId="S::larkwt@colostate.edu::b0cc3b2e-ccec-4458-9167-402c4b4b7ae6" providerId="AD" clId="Web-{5C0A9F02-7C35-12B3-A31A-2A9B8A307421}" dt="2018-10-30T17:25:34.405" v="34"/>
          <ac:spMkLst>
            <pc:docMk/>
            <pc:sldMk cId="1129691840" sldId="268"/>
            <ac:spMk id="3" creationId="{9066F2A1-E75E-4A81-8927-7EFBFE606273}"/>
          </ac:spMkLst>
        </pc:spChg>
        <pc:picChg chg="add mod ord">
          <ac:chgData name="Wilson,Lucas" userId="S::larkwt@colostate.edu::b0cc3b2e-ccec-4458-9167-402c4b4b7ae6" providerId="AD" clId="Web-{5C0A9F02-7C35-12B3-A31A-2A9B8A307421}" dt="2018-10-30T17:25:34.405" v="34"/>
          <ac:picMkLst>
            <pc:docMk/>
            <pc:sldMk cId="1129691840" sldId="268"/>
            <ac:picMk id="4" creationId="{1643762A-A4EF-4ECD-9E87-DB156822CF23}"/>
          </ac:picMkLst>
        </pc:picChg>
      </pc:sldChg>
    </pc:docChg>
  </pc:docChgLst>
  <pc:docChgLst>
    <pc:chgData name="Guest User" userId="S::urn:spo:anon#7b0d4f2c83ba46865723e1918260950d0e78dcd18d7624c65ea1b876d043e3da::" providerId="AD" clId="Web-{E46183B8-74AC-93E3-EB3B-E3841CAD0B9A}"/>
    <pc:docChg chg="addSld modSld">
      <pc:chgData name="Guest User" userId="S::urn:spo:anon#7b0d4f2c83ba46865723e1918260950d0e78dcd18d7624c65ea1b876d043e3da::" providerId="AD" clId="Web-{E46183B8-74AC-93E3-EB3B-E3841CAD0B9A}" dt="2018-12-06T04:15:56.347" v="536" actId="1076"/>
      <pc:docMkLst>
        <pc:docMk/>
      </pc:docMkLst>
      <pc:sldChg chg="modSp">
        <pc:chgData name="Guest User" userId="S::urn:spo:anon#7b0d4f2c83ba46865723e1918260950d0e78dcd18d7624c65ea1b876d043e3da::" providerId="AD" clId="Web-{E46183B8-74AC-93E3-EB3B-E3841CAD0B9A}" dt="2018-12-06T03:20:27.852" v="290" actId="20577"/>
        <pc:sldMkLst>
          <pc:docMk/>
          <pc:sldMk cId="422268968" sldId="261"/>
        </pc:sldMkLst>
        <pc:spChg chg="mod">
          <ac:chgData name="Guest User" userId="S::urn:spo:anon#7b0d4f2c83ba46865723e1918260950d0e78dcd18d7624c65ea1b876d043e3da::" providerId="AD" clId="Web-{E46183B8-74AC-93E3-EB3B-E3841CAD0B9A}" dt="2018-12-06T03:20:27.852" v="290" actId="20577"/>
          <ac:spMkLst>
            <pc:docMk/>
            <pc:sldMk cId="422268968" sldId="261"/>
            <ac:spMk id="14" creationId="{3A221740-F2B9-48F8-9906-4CFFEC2EB883}"/>
          </ac:spMkLst>
        </pc:spChg>
      </pc:sldChg>
      <pc:sldChg chg="addSp delSp modSp">
        <pc:chgData name="Guest User" userId="S::urn:spo:anon#7b0d4f2c83ba46865723e1918260950d0e78dcd18d7624c65ea1b876d043e3da::" providerId="AD" clId="Web-{E46183B8-74AC-93E3-EB3B-E3841CAD0B9A}" dt="2018-12-06T03:13:43.665" v="260" actId="20577"/>
        <pc:sldMkLst>
          <pc:docMk/>
          <pc:sldMk cId="2677475161" sldId="269"/>
        </pc:sldMkLst>
        <pc:spChg chg="mod">
          <ac:chgData name="Guest User" userId="S::urn:spo:anon#7b0d4f2c83ba46865723e1918260950d0e78dcd18d7624c65ea1b876d043e3da::" providerId="AD" clId="Web-{E46183B8-74AC-93E3-EB3B-E3841CAD0B9A}" dt="2018-12-06T03:02:30.464" v="14" actId="14100"/>
          <ac:spMkLst>
            <pc:docMk/>
            <pc:sldMk cId="2677475161" sldId="269"/>
            <ac:spMk id="2" creationId="{7CE1ECAA-E131-44DA-A933-0EDDBDA330D2}"/>
          </ac:spMkLst>
        </pc:spChg>
        <pc:spChg chg="add mod">
          <ac:chgData name="Guest User" userId="S::urn:spo:anon#7b0d4f2c83ba46865723e1918260950d0e78dcd18d7624c65ea1b876d043e3da::" providerId="AD" clId="Web-{E46183B8-74AC-93E3-EB3B-E3841CAD0B9A}" dt="2018-12-06T03:13:43.665" v="260" actId="20577"/>
          <ac:spMkLst>
            <pc:docMk/>
            <pc:sldMk cId="2677475161" sldId="269"/>
            <ac:spMk id="3" creationId="{B596412E-1325-4B1F-AB72-D6F68584FEBA}"/>
          </ac:spMkLst>
        </pc:spChg>
        <pc:spChg chg="add del mod">
          <ac:chgData name="Guest User" userId="S::urn:spo:anon#7b0d4f2c83ba46865723e1918260950d0e78dcd18d7624c65ea1b876d043e3da::" providerId="AD" clId="Web-{E46183B8-74AC-93E3-EB3B-E3841CAD0B9A}" dt="2018-12-06T03:06:30.181" v="69"/>
          <ac:spMkLst>
            <pc:docMk/>
            <pc:sldMk cId="2677475161" sldId="269"/>
            <ac:spMk id="5" creationId="{80F48730-CC21-4104-BD9F-8A9F3A082F6A}"/>
          </ac:spMkLst>
        </pc:spChg>
      </pc:sldChg>
      <pc:sldChg chg="addSp modSp">
        <pc:chgData name="Guest User" userId="S::urn:spo:anon#7b0d4f2c83ba46865723e1918260950d0e78dcd18d7624c65ea1b876d043e3da::" providerId="AD" clId="Web-{E46183B8-74AC-93E3-EB3B-E3841CAD0B9A}" dt="2018-12-06T03:14:17.165" v="264" actId="14100"/>
        <pc:sldMkLst>
          <pc:docMk/>
          <pc:sldMk cId="4234598413" sldId="273"/>
        </pc:sldMkLst>
        <pc:picChg chg="add mod">
          <ac:chgData name="Guest User" userId="S::urn:spo:anon#7b0d4f2c83ba46865723e1918260950d0e78dcd18d7624c65ea1b876d043e3da::" providerId="AD" clId="Web-{E46183B8-74AC-93E3-EB3B-E3841CAD0B9A}" dt="2018-12-06T03:14:17.165" v="264" actId="14100"/>
          <ac:picMkLst>
            <pc:docMk/>
            <pc:sldMk cId="4234598413" sldId="273"/>
            <ac:picMk id="3" creationId="{CD548380-B7A6-4726-9FBE-F6C72F9041A7}"/>
          </ac:picMkLst>
        </pc:picChg>
      </pc:sldChg>
      <pc:sldChg chg="addSp delSp modSp">
        <pc:chgData name="Guest User" userId="S::urn:spo:anon#7b0d4f2c83ba46865723e1918260950d0e78dcd18d7624c65ea1b876d043e3da::" providerId="AD" clId="Web-{E46183B8-74AC-93E3-EB3B-E3841CAD0B9A}" dt="2018-12-06T04:15:56.347" v="536" actId="1076"/>
        <pc:sldMkLst>
          <pc:docMk/>
          <pc:sldMk cId="2054955982" sldId="276"/>
        </pc:sldMkLst>
        <pc:spChg chg="mod">
          <ac:chgData name="Guest User" userId="S::urn:spo:anon#7b0d4f2c83ba46865723e1918260950d0e78dcd18d7624c65ea1b876d043e3da::" providerId="AD" clId="Web-{E46183B8-74AC-93E3-EB3B-E3841CAD0B9A}" dt="2018-12-06T03:19:59.446" v="282" actId="20577"/>
          <ac:spMkLst>
            <pc:docMk/>
            <pc:sldMk cId="2054955982" sldId="276"/>
            <ac:spMk id="2" creationId="{E2EE42DA-F059-4726-92D7-0E77010E443E}"/>
          </ac:spMkLst>
        </pc:spChg>
        <pc:spChg chg="del">
          <ac:chgData name="Guest User" userId="S::urn:spo:anon#7b0d4f2c83ba46865723e1918260950d0e78dcd18d7624c65ea1b876d043e3da::" providerId="AD" clId="Web-{E46183B8-74AC-93E3-EB3B-E3841CAD0B9A}" dt="2018-12-06T03:17:27.196" v="265"/>
          <ac:spMkLst>
            <pc:docMk/>
            <pc:sldMk cId="2054955982" sldId="276"/>
            <ac:spMk id="3" creationId="{22BB36AE-B769-4A99-AD77-9C621D7D62E7}"/>
          </ac:spMkLst>
        </pc:spChg>
        <pc:picChg chg="add mod ord">
          <ac:chgData name="Guest User" userId="S::urn:spo:anon#7b0d4f2c83ba46865723e1918260950d0e78dcd18d7624c65ea1b876d043e3da::" providerId="AD" clId="Web-{E46183B8-74AC-93E3-EB3B-E3841CAD0B9A}" dt="2018-12-06T03:18:08.539" v="269" actId="1076"/>
          <ac:picMkLst>
            <pc:docMk/>
            <pc:sldMk cId="2054955982" sldId="276"/>
            <ac:picMk id="4" creationId="{9E552686-7228-49DE-BA90-7C979FAFAB9B}"/>
          </ac:picMkLst>
        </pc:picChg>
        <pc:picChg chg="add mod">
          <ac:chgData name="Guest User" userId="S::urn:spo:anon#7b0d4f2c83ba46865723e1918260950d0e78dcd18d7624c65ea1b876d043e3da::" providerId="AD" clId="Web-{E46183B8-74AC-93E3-EB3B-E3841CAD0B9A}" dt="2018-12-06T04:15:41.393" v="535" actId="1076"/>
          <ac:picMkLst>
            <pc:docMk/>
            <pc:sldMk cId="2054955982" sldId="276"/>
            <ac:picMk id="6" creationId="{49D63CBE-B0F6-4B6C-BB7F-D3E2FDA518DB}"/>
          </ac:picMkLst>
        </pc:picChg>
        <pc:picChg chg="add mod">
          <ac:chgData name="Guest User" userId="S::urn:spo:anon#7b0d4f2c83ba46865723e1918260950d0e78dcd18d7624c65ea1b876d043e3da::" providerId="AD" clId="Web-{E46183B8-74AC-93E3-EB3B-E3841CAD0B9A}" dt="2018-12-06T04:15:56.347" v="536" actId="1076"/>
          <ac:picMkLst>
            <pc:docMk/>
            <pc:sldMk cId="2054955982" sldId="276"/>
            <ac:picMk id="8" creationId="{6B44B007-8D2D-43FC-ADB0-85582FC25C34}"/>
          </ac:picMkLst>
        </pc:picChg>
      </pc:sldChg>
      <pc:sldChg chg="addSp delSp modSp">
        <pc:chgData name="Guest User" userId="S::urn:spo:anon#7b0d4f2c83ba46865723e1918260950d0e78dcd18d7624c65ea1b876d043e3da::" providerId="AD" clId="Web-{E46183B8-74AC-93E3-EB3B-E3841CAD0B9A}" dt="2018-12-06T04:11:28.066" v="499" actId="1076"/>
        <pc:sldMkLst>
          <pc:docMk/>
          <pc:sldMk cId="2056506618" sldId="278"/>
        </pc:sldMkLst>
        <pc:spChg chg="add del mod">
          <ac:chgData name="Guest User" userId="S::urn:spo:anon#7b0d4f2c83ba46865723e1918260950d0e78dcd18d7624c65ea1b876d043e3da::" providerId="AD" clId="Web-{E46183B8-74AC-93E3-EB3B-E3841CAD0B9A}" dt="2018-12-06T04:08:28.613" v="489"/>
          <ac:spMkLst>
            <pc:docMk/>
            <pc:sldMk cId="2056506618" sldId="278"/>
            <ac:spMk id="5" creationId="{9A65EFC6-9711-427B-8CA7-1D3FDE942862}"/>
          </ac:spMkLst>
        </pc:spChg>
        <pc:picChg chg="del">
          <ac:chgData name="Guest User" userId="S::urn:spo:anon#7b0d4f2c83ba46865723e1918260950d0e78dcd18d7624c65ea1b876d043e3da::" providerId="AD" clId="Web-{E46183B8-74AC-93E3-EB3B-E3841CAD0B9A}" dt="2018-12-06T04:08:19.941" v="488"/>
          <ac:picMkLst>
            <pc:docMk/>
            <pc:sldMk cId="2056506618" sldId="278"/>
            <ac:picMk id="4" creationId="{DF5852EA-7254-4A3E-8700-A3970118B4EB}"/>
          </ac:picMkLst>
        </pc:picChg>
        <pc:picChg chg="add mod ord">
          <ac:chgData name="Guest User" userId="S::urn:spo:anon#7b0d4f2c83ba46865723e1918260950d0e78dcd18d7624c65ea1b876d043e3da::" providerId="AD" clId="Web-{E46183B8-74AC-93E3-EB3B-E3841CAD0B9A}" dt="2018-12-06T04:08:59.878" v="491" actId="1076"/>
          <ac:picMkLst>
            <pc:docMk/>
            <pc:sldMk cId="2056506618" sldId="278"/>
            <ac:picMk id="6" creationId="{A074990E-84FF-4973-A87C-E5F1DE331FBA}"/>
          </ac:picMkLst>
        </pc:picChg>
        <pc:picChg chg="add mod">
          <ac:chgData name="Guest User" userId="S::urn:spo:anon#7b0d4f2c83ba46865723e1918260950d0e78dcd18d7624c65ea1b876d043e3da::" providerId="AD" clId="Web-{E46183B8-74AC-93E3-EB3B-E3841CAD0B9A}" dt="2018-12-06T04:11:28.066" v="499" actId="1076"/>
          <ac:picMkLst>
            <pc:docMk/>
            <pc:sldMk cId="2056506618" sldId="278"/>
            <ac:picMk id="8" creationId="{F7525DF5-F4A0-48C2-AC91-4DDE5E49F39C}"/>
          </ac:picMkLst>
        </pc:picChg>
      </pc:sldChg>
      <pc:sldChg chg="addSp delSp modSp">
        <pc:chgData name="Guest User" userId="S::urn:spo:anon#7b0d4f2c83ba46865723e1918260950d0e78dcd18d7624c65ea1b876d043e3da::" providerId="AD" clId="Web-{E46183B8-74AC-93E3-EB3B-E3841CAD0B9A}" dt="2018-12-06T03:59:36.770" v="447" actId="1076"/>
        <pc:sldMkLst>
          <pc:docMk/>
          <pc:sldMk cId="2372153429" sldId="279"/>
        </pc:sldMkLst>
        <pc:spChg chg="mod">
          <ac:chgData name="Guest User" userId="S::urn:spo:anon#7b0d4f2c83ba46865723e1918260950d0e78dcd18d7624c65ea1b876d043e3da::" providerId="AD" clId="Web-{E46183B8-74AC-93E3-EB3B-E3841CAD0B9A}" dt="2018-12-06T03:21:48.774" v="293" actId="1076"/>
          <ac:spMkLst>
            <pc:docMk/>
            <pc:sldMk cId="2372153429" sldId="279"/>
            <ac:spMk id="3" creationId="{22BB36AE-B769-4A99-AD77-9C621D7D62E7}"/>
          </ac:spMkLst>
        </pc:spChg>
        <pc:spChg chg="add mod">
          <ac:chgData name="Guest User" userId="S::urn:spo:anon#7b0d4f2c83ba46865723e1918260950d0e78dcd18d7624c65ea1b876d043e3da::" providerId="AD" clId="Web-{E46183B8-74AC-93E3-EB3B-E3841CAD0B9A}" dt="2018-12-06T03:37:18.288" v="376" actId="20577"/>
          <ac:spMkLst>
            <pc:docMk/>
            <pc:sldMk cId="2372153429" sldId="279"/>
            <ac:spMk id="9" creationId="{B428F163-F5AC-4614-8BA0-FC023447CCC6}"/>
          </ac:spMkLst>
        </pc:spChg>
        <pc:spChg chg="add mod">
          <ac:chgData name="Guest User" userId="S::urn:spo:anon#7b0d4f2c83ba46865723e1918260950d0e78dcd18d7624c65ea1b876d043e3da::" providerId="AD" clId="Web-{E46183B8-74AC-93E3-EB3B-E3841CAD0B9A}" dt="2018-12-06T03:37:14.319" v="373" actId="20577"/>
          <ac:spMkLst>
            <pc:docMk/>
            <pc:sldMk cId="2372153429" sldId="279"/>
            <ac:spMk id="18" creationId="{58711DA6-72A0-4BDF-A88C-835981B14473}"/>
          </ac:spMkLst>
        </pc:spChg>
        <pc:picChg chg="mod">
          <ac:chgData name="Guest User" userId="S::urn:spo:anon#7b0d4f2c83ba46865723e1918260950d0e78dcd18d7624c65ea1b876d043e3da::" providerId="AD" clId="Web-{E46183B8-74AC-93E3-EB3B-E3841CAD0B9A}" dt="2018-12-06T03:59:36.770" v="447" actId="1076"/>
          <ac:picMkLst>
            <pc:docMk/>
            <pc:sldMk cId="2372153429" sldId="279"/>
            <ac:picMk id="4" creationId="{5E2E4AED-343C-4B8D-BC24-F2EDF7DC2D37}"/>
          </ac:picMkLst>
        </pc:picChg>
        <pc:picChg chg="add mod">
          <ac:chgData name="Guest User" userId="S::urn:spo:anon#7b0d4f2c83ba46865723e1918260950d0e78dcd18d7624c65ea1b876d043e3da::" providerId="AD" clId="Web-{E46183B8-74AC-93E3-EB3B-E3841CAD0B9A}" dt="2018-12-06T03:30:45.835" v="333" actId="14100"/>
          <ac:picMkLst>
            <pc:docMk/>
            <pc:sldMk cId="2372153429" sldId="279"/>
            <ac:picMk id="5" creationId="{2EC28BD6-6911-4CD6-95B5-92D08DC34E8C}"/>
          </ac:picMkLst>
        </pc:picChg>
        <pc:picChg chg="add mod">
          <ac:chgData name="Guest User" userId="S::urn:spo:anon#7b0d4f2c83ba46865723e1918260950d0e78dcd18d7624c65ea1b876d043e3da::" providerId="AD" clId="Web-{E46183B8-74AC-93E3-EB3B-E3841CAD0B9A}" dt="2018-12-06T03:31:18.148" v="336" actId="14100"/>
          <ac:picMkLst>
            <pc:docMk/>
            <pc:sldMk cId="2372153429" sldId="279"/>
            <ac:picMk id="7" creationId="{0FF030F5-E829-4CE4-A1DD-05262A9040CD}"/>
          </ac:picMkLst>
        </pc:picChg>
        <pc:picChg chg="add mod">
          <ac:chgData name="Guest User" userId="S::urn:spo:anon#7b0d4f2c83ba46865723e1918260950d0e78dcd18d7624c65ea1b876d043e3da::" providerId="AD" clId="Web-{E46183B8-74AC-93E3-EB3B-E3841CAD0B9A}" dt="2018-12-06T03:35:16.694" v="351" actId="1076"/>
          <ac:picMkLst>
            <pc:docMk/>
            <pc:sldMk cId="2372153429" sldId="279"/>
            <ac:picMk id="10" creationId="{8AF27F8C-A14D-421C-9A67-F710878A1C28}"/>
          </ac:picMkLst>
        </pc:picChg>
        <pc:picChg chg="add del mod">
          <ac:chgData name="Guest User" userId="S::urn:spo:anon#7b0d4f2c83ba46865723e1918260950d0e78dcd18d7624c65ea1b876d043e3da::" providerId="AD" clId="Web-{E46183B8-74AC-93E3-EB3B-E3841CAD0B9A}" dt="2018-12-06T03:34:00.475" v="341"/>
          <ac:picMkLst>
            <pc:docMk/>
            <pc:sldMk cId="2372153429" sldId="279"/>
            <ac:picMk id="12" creationId="{018F5A36-B40E-4A40-B0F2-5EB405E44131}"/>
          </ac:picMkLst>
        </pc:picChg>
        <pc:picChg chg="add mod">
          <ac:chgData name="Guest User" userId="S::urn:spo:anon#7b0d4f2c83ba46865723e1918260950d0e78dcd18d7624c65ea1b876d043e3da::" providerId="AD" clId="Web-{E46183B8-74AC-93E3-EB3B-E3841CAD0B9A}" dt="2018-12-06T03:35:12.069" v="350" actId="14100"/>
          <ac:picMkLst>
            <pc:docMk/>
            <pc:sldMk cId="2372153429" sldId="279"/>
            <ac:picMk id="14" creationId="{FBC8A18D-9CAE-44CB-8AA9-148F0A97F48D}"/>
          </ac:picMkLst>
        </pc:picChg>
        <pc:picChg chg="add del mod">
          <ac:chgData name="Guest User" userId="S::urn:spo:anon#7b0d4f2c83ba46865723e1918260950d0e78dcd18d7624c65ea1b876d043e3da::" providerId="AD" clId="Web-{E46183B8-74AC-93E3-EB3B-E3841CAD0B9A}" dt="2018-12-06T03:35:32.788" v="353"/>
          <ac:picMkLst>
            <pc:docMk/>
            <pc:sldMk cId="2372153429" sldId="279"/>
            <ac:picMk id="16" creationId="{E78A8798-92E9-4E5A-A117-7ACAA09AFD84}"/>
          </ac:picMkLst>
        </pc:picChg>
      </pc:sldChg>
      <pc:sldChg chg="modSp">
        <pc:chgData name="Guest User" userId="S::urn:spo:anon#7b0d4f2c83ba46865723e1918260950d0e78dcd18d7624c65ea1b876d043e3da::" providerId="AD" clId="Web-{E46183B8-74AC-93E3-EB3B-E3841CAD0B9A}" dt="2018-12-06T02:53:10.323" v="12" actId="20577"/>
        <pc:sldMkLst>
          <pc:docMk/>
          <pc:sldMk cId="3117191060" sldId="281"/>
        </pc:sldMkLst>
        <pc:spChg chg="mod">
          <ac:chgData name="Guest User" userId="S::urn:spo:anon#7b0d4f2c83ba46865723e1918260950d0e78dcd18d7624c65ea1b876d043e3da::" providerId="AD" clId="Web-{E46183B8-74AC-93E3-EB3B-E3841CAD0B9A}" dt="2018-12-06T02:53:10.323" v="12" actId="20577"/>
          <ac:spMkLst>
            <pc:docMk/>
            <pc:sldMk cId="3117191060" sldId="281"/>
            <ac:spMk id="3" creationId="{949D2DFC-566F-4ED5-A4A6-077801C41C50}"/>
          </ac:spMkLst>
        </pc:spChg>
      </pc:sldChg>
      <pc:sldChg chg="addSp delSp modSp new">
        <pc:chgData name="Guest User" userId="S::urn:spo:anon#7b0d4f2c83ba46865723e1918260950d0e78dcd18d7624c65ea1b876d043e3da::" providerId="AD" clId="Web-{E46183B8-74AC-93E3-EB3B-E3841CAD0B9A}" dt="2018-12-06T04:14:49.034" v="529" actId="20577"/>
        <pc:sldMkLst>
          <pc:docMk/>
          <pc:sldMk cId="1767366884" sldId="282"/>
        </pc:sldMkLst>
        <pc:spChg chg="mod">
          <ac:chgData name="Guest User" userId="S::urn:spo:anon#7b0d4f2c83ba46865723e1918260950d0e78dcd18d7624c65ea1b876d043e3da::" providerId="AD" clId="Web-{E46183B8-74AC-93E3-EB3B-E3841CAD0B9A}" dt="2018-12-06T03:48:50.146" v="385" actId="20577"/>
          <ac:spMkLst>
            <pc:docMk/>
            <pc:sldMk cId="1767366884" sldId="282"/>
            <ac:spMk id="2" creationId="{2EE12503-F21E-4331-B519-6FC4A3D9895F}"/>
          </ac:spMkLst>
        </pc:spChg>
        <pc:spChg chg="del">
          <ac:chgData name="Guest User" userId="S::urn:spo:anon#7b0d4f2c83ba46865723e1918260950d0e78dcd18d7624c65ea1b876d043e3da::" providerId="AD" clId="Web-{E46183B8-74AC-93E3-EB3B-E3841CAD0B9A}" dt="2018-12-06T03:47:41.849" v="380"/>
          <ac:spMkLst>
            <pc:docMk/>
            <pc:sldMk cId="1767366884" sldId="282"/>
            <ac:spMk id="3" creationId="{009C1BC3-7000-40F7-851C-730BB81AE625}"/>
          </ac:spMkLst>
        </pc:spChg>
        <pc:spChg chg="add mod">
          <ac:chgData name="Guest User" userId="S::urn:spo:anon#7b0d4f2c83ba46865723e1918260950d0e78dcd18d7624c65ea1b876d043e3da::" providerId="AD" clId="Web-{E46183B8-74AC-93E3-EB3B-E3841CAD0B9A}" dt="2018-12-06T04:14:49.034" v="529" actId="20577"/>
          <ac:spMkLst>
            <pc:docMk/>
            <pc:sldMk cId="1767366884" sldId="282"/>
            <ac:spMk id="6" creationId="{81C2A9F7-A6D9-40A6-82C6-650CE132E451}"/>
          </ac:spMkLst>
        </pc:spChg>
        <pc:picChg chg="add mod ord">
          <ac:chgData name="Guest User" userId="S::urn:spo:anon#7b0d4f2c83ba46865723e1918260950d0e78dcd18d7624c65ea1b876d043e3da::" providerId="AD" clId="Web-{E46183B8-74AC-93E3-EB3B-E3841CAD0B9A}" dt="2018-12-06T03:48:00.130" v="384" actId="1076"/>
          <ac:picMkLst>
            <pc:docMk/>
            <pc:sldMk cId="1767366884" sldId="282"/>
            <ac:picMk id="4" creationId="{9842683D-BC92-4FFE-8C53-8D21FB9A2DE9}"/>
          </ac:picMkLst>
        </pc:picChg>
      </pc:sldChg>
      <pc:sldChg chg="addSp delSp modSp new">
        <pc:chgData name="Guest User" userId="S::urn:spo:anon#7b0d4f2c83ba46865723e1918260950d0e78dcd18d7624c65ea1b876d043e3da::" providerId="AD" clId="Web-{E46183B8-74AC-93E3-EB3B-E3841CAD0B9A}" dt="2018-12-06T04:13:02.284" v="506" actId="1076"/>
        <pc:sldMkLst>
          <pc:docMk/>
          <pc:sldMk cId="2345550702" sldId="283"/>
        </pc:sldMkLst>
        <pc:spChg chg="mod">
          <ac:chgData name="Guest User" userId="S::urn:spo:anon#7b0d4f2c83ba46865723e1918260950d0e78dcd18d7624c65ea1b876d043e3da::" providerId="AD" clId="Web-{E46183B8-74AC-93E3-EB3B-E3841CAD0B9A}" dt="2018-12-06T04:12:26.738" v="501" actId="20577"/>
          <ac:spMkLst>
            <pc:docMk/>
            <pc:sldMk cId="2345550702" sldId="283"/>
            <ac:spMk id="2" creationId="{4A16E311-0AEB-4DC1-B08D-1C53B74CEC57}"/>
          </ac:spMkLst>
        </pc:spChg>
        <pc:spChg chg="del">
          <ac:chgData name="Guest User" userId="S::urn:spo:anon#7b0d4f2c83ba46865723e1918260950d0e78dcd18d7624c65ea1b876d043e3da::" providerId="AD" clId="Web-{E46183B8-74AC-93E3-EB3B-E3841CAD0B9A}" dt="2018-12-06T04:12:33.456" v="504"/>
          <ac:spMkLst>
            <pc:docMk/>
            <pc:sldMk cId="2345550702" sldId="283"/>
            <ac:spMk id="3" creationId="{17FC4E48-B71D-43CF-9C9E-11387C4D1581}"/>
          </ac:spMkLst>
        </pc:spChg>
        <pc:picChg chg="add mod ord">
          <ac:chgData name="Guest User" userId="S::urn:spo:anon#7b0d4f2c83ba46865723e1918260950d0e78dcd18d7624c65ea1b876d043e3da::" providerId="AD" clId="Web-{E46183B8-74AC-93E3-EB3B-E3841CAD0B9A}" dt="2018-12-06T04:13:02.284" v="506" actId="1076"/>
          <ac:picMkLst>
            <pc:docMk/>
            <pc:sldMk cId="2345550702" sldId="283"/>
            <ac:picMk id="4" creationId="{EAC3C0DB-0368-4419-B236-A1A385CAA85E}"/>
          </ac:picMkLst>
        </pc:picChg>
      </pc:sldChg>
    </pc:docChg>
  </pc:docChgLst>
  <pc:docChgLst>
    <pc:chgData name="Wilson,Lucas" userId="S::larkwt@colostate.edu::b0cc3b2e-ccec-4458-9167-402c4b4b7ae6" providerId="AD" clId="Web-{2C613B3C-3200-38AB-D324-DF44534B7639}"/>
    <pc:docChg chg="delSld">
      <pc:chgData name="Wilson,Lucas" userId="S::larkwt@colostate.edu::b0cc3b2e-ccec-4458-9167-402c4b4b7ae6" providerId="AD" clId="Web-{2C613B3C-3200-38AB-D324-DF44534B7639}" dt="2018-10-30T18:31:53.967" v="1"/>
      <pc:docMkLst>
        <pc:docMk/>
      </pc:docMkLst>
      <pc:sldChg chg="del">
        <pc:chgData name="Wilson,Lucas" userId="S::larkwt@colostate.edu::b0cc3b2e-ccec-4458-9167-402c4b4b7ae6" providerId="AD" clId="Web-{2C613B3C-3200-38AB-D324-DF44534B7639}" dt="2018-10-30T18:31:53.967" v="1"/>
        <pc:sldMkLst>
          <pc:docMk/>
          <pc:sldMk cId="1527032689" sldId="259"/>
        </pc:sldMkLst>
      </pc:sldChg>
      <pc:sldChg chg="del">
        <pc:chgData name="Wilson,Lucas" userId="S::larkwt@colostate.edu::b0cc3b2e-ccec-4458-9167-402c4b4b7ae6" providerId="AD" clId="Web-{2C613B3C-3200-38AB-D324-DF44534B7639}" dt="2018-10-30T18:31:37.982" v="0"/>
        <pc:sldMkLst>
          <pc:docMk/>
          <pc:sldMk cId="290819147" sldId="260"/>
        </pc:sldMkLst>
      </pc:sldChg>
    </pc:docChg>
  </pc:docChgLst>
  <pc:docChgLst>
    <pc:chgData name="Guest User" userId="S::urn:spo:anon#7b0d4f2c83ba46865723e1918260950d0e78dcd18d7624c65ea1b876d043e3da::" providerId="AD" clId="Web-{84B0D1FF-FABD-B33E-C221-1B3E674D67D9}"/>
    <pc:docChg chg="addSld modSld">
      <pc:chgData name="Guest User" userId="S::urn:spo:anon#7b0d4f2c83ba46865723e1918260950d0e78dcd18d7624c65ea1b876d043e3da::" providerId="AD" clId="Web-{84B0D1FF-FABD-B33E-C221-1B3E674D67D9}" dt="2018-12-04T19:53:00.754" v="169" actId="14100"/>
      <pc:docMkLst>
        <pc:docMk/>
      </pc:docMkLst>
      <pc:sldChg chg="addSp modSp">
        <pc:chgData name="Guest User" userId="S::urn:spo:anon#7b0d4f2c83ba46865723e1918260950d0e78dcd18d7624c65ea1b876d043e3da::" providerId="AD" clId="Web-{84B0D1FF-FABD-B33E-C221-1B3E674D67D9}" dt="2018-12-04T19:53:00.754" v="169" actId="14100"/>
        <pc:sldMkLst>
          <pc:docMk/>
          <pc:sldMk cId="2372153429" sldId="279"/>
        </pc:sldMkLst>
        <pc:spChg chg="mod">
          <ac:chgData name="Guest User" userId="S::urn:spo:anon#7b0d4f2c83ba46865723e1918260950d0e78dcd18d7624c65ea1b876d043e3da::" providerId="AD" clId="Web-{84B0D1FF-FABD-B33E-C221-1B3E674D67D9}" dt="2018-12-04T19:27:52.568" v="163" actId="20577"/>
          <ac:spMkLst>
            <pc:docMk/>
            <pc:sldMk cId="2372153429" sldId="279"/>
            <ac:spMk id="3" creationId="{22BB36AE-B769-4A99-AD77-9C621D7D62E7}"/>
          </ac:spMkLst>
        </pc:spChg>
        <pc:picChg chg="add mod">
          <ac:chgData name="Guest User" userId="S::urn:spo:anon#7b0d4f2c83ba46865723e1918260950d0e78dcd18d7624c65ea1b876d043e3da::" providerId="AD" clId="Web-{84B0D1FF-FABD-B33E-C221-1B3E674D67D9}" dt="2018-12-04T19:53:00.754" v="169" actId="14100"/>
          <ac:picMkLst>
            <pc:docMk/>
            <pc:sldMk cId="2372153429" sldId="279"/>
            <ac:picMk id="4" creationId="{5E2E4AED-343C-4B8D-BC24-F2EDF7DC2D37}"/>
          </ac:picMkLst>
        </pc:picChg>
      </pc:sldChg>
      <pc:sldChg chg="modSp new">
        <pc:chgData name="Guest User" userId="S::urn:spo:anon#7b0d4f2c83ba46865723e1918260950d0e78dcd18d7624c65ea1b876d043e3da::" providerId="AD" clId="Web-{84B0D1FF-FABD-B33E-C221-1B3E674D67D9}" dt="2018-12-04T17:46:31.786" v="50" actId="20577"/>
        <pc:sldMkLst>
          <pc:docMk/>
          <pc:sldMk cId="53010266" sldId="280"/>
        </pc:sldMkLst>
        <pc:spChg chg="mod">
          <ac:chgData name="Guest User" userId="S::urn:spo:anon#7b0d4f2c83ba46865723e1918260950d0e78dcd18d7624c65ea1b876d043e3da::" providerId="AD" clId="Web-{84B0D1FF-FABD-B33E-C221-1B3E674D67D9}" dt="2018-12-04T17:43:24.193" v="1" actId="20577"/>
          <ac:spMkLst>
            <pc:docMk/>
            <pc:sldMk cId="53010266" sldId="280"/>
            <ac:spMk id="2" creationId="{8FF58CB0-D4A3-44BE-A0B6-E595D5313EF3}"/>
          </ac:spMkLst>
        </pc:spChg>
        <pc:spChg chg="mod">
          <ac:chgData name="Guest User" userId="S::urn:spo:anon#7b0d4f2c83ba46865723e1918260950d0e78dcd18d7624c65ea1b876d043e3da::" providerId="AD" clId="Web-{84B0D1FF-FABD-B33E-C221-1B3E674D67D9}" dt="2018-12-04T17:46:31.786" v="50" actId="20577"/>
          <ac:spMkLst>
            <pc:docMk/>
            <pc:sldMk cId="53010266" sldId="280"/>
            <ac:spMk id="3" creationId="{E42B2D54-832A-4D85-9AB5-485AE8321EC7}"/>
          </ac:spMkLst>
        </pc:spChg>
      </pc:sldChg>
    </pc:docChg>
  </pc:docChgLst>
  <pc:docChgLst>
    <pc:chgData name="Wilson,Lucas" userId="S::larkwt@colostate.edu::b0cc3b2e-ccec-4458-9167-402c4b4b7ae6" providerId="AD" clId="Web-{BFB22E6E-D4F4-4328-BD07-E6419F9838DE}"/>
    <pc:docChg chg="modSld">
      <pc:chgData name="Wilson,Lucas" userId="S::larkwt@colostate.edu::b0cc3b2e-ccec-4458-9167-402c4b4b7ae6" providerId="AD" clId="Web-{BFB22E6E-D4F4-4328-BD07-E6419F9838DE}" dt="2018-12-06T17:33:44.224" v="303" actId="20577"/>
      <pc:docMkLst>
        <pc:docMk/>
      </pc:docMkLst>
      <pc:sldChg chg="delSp modSp">
        <pc:chgData name="Wilson,Lucas" userId="S::larkwt@colostate.edu::b0cc3b2e-ccec-4458-9167-402c4b4b7ae6" providerId="AD" clId="Web-{BFB22E6E-D4F4-4328-BD07-E6419F9838DE}" dt="2018-12-06T17:29:05.988" v="224" actId="20577"/>
        <pc:sldMkLst>
          <pc:docMk/>
          <pc:sldMk cId="2372153429" sldId="279"/>
        </pc:sldMkLst>
        <pc:spChg chg="mod">
          <ac:chgData name="Wilson,Lucas" userId="S::larkwt@colostate.edu::b0cc3b2e-ccec-4458-9167-402c4b4b7ae6" providerId="AD" clId="Web-{BFB22E6E-D4F4-4328-BD07-E6419F9838DE}" dt="2018-12-06T17:29:05.988" v="224" actId="20577"/>
          <ac:spMkLst>
            <pc:docMk/>
            <pc:sldMk cId="2372153429" sldId="279"/>
            <ac:spMk id="3" creationId="{22BB36AE-B769-4A99-AD77-9C621D7D62E7}"/>
          </ac:spMkLst>
        </pc:spChg>
        <pc:spChg chg="mod">
          <ac:chgData name="Wilson,Lucas" userId="S::larkwt@colostate.edu::b0cc3b2e-ccec-4458-9167-402c4b4b7ae6" providerId="AD" clId="Web-{BFB22E6E-D4F4-4328-BD07-E6419F9838DE}" dt="2018-12-06T17:27:20.378" v="133" actId="1076"/>
          <ac:spMkLst>
            <pc:docMk/>
            <pc:sldMk cId="2372153429" sldId="279"/>
            <ac:spMk id="18" creationId="{58711DA6-72A0-4BDF-A88C-835981B14473}"/>
          </ac:spMkLst>
        </pc:spChg>
        <pc:picChg chg="del mod">
          <ac:chgData name="Wilson,Lucas" userId="S::larkwt@colostate.edu::b0cc3b2e-ccec-4458-9167-402c4b4b7ae6" providerId="AD" clId="Web-{BFB22E6E-D4F4-4328-BD07-E6419F9838DE}" dt="2018-12-06T17:26:40.050" v="120"/>
          <ac:picMkLst>
            <pc:docMk/>
            <pc:sldMk cId="2372153429" sldId="279"/>
            <ac:picMk id="4" creationId="{5E2E4AED-343C-4B8D-BC24-F2EDF7DC2D37}"/>
          </ac:picMkLst>
        </pc:picChg>
        <pc:picChg chg="mod">
          <ac:chgData name="Wilson,Lucas" userId="S::larkwt@colostate.edu::b0cc3b2e-ccec-4458-9167-402c4b4b7ae6" providerId="AD" clId="Web-{BFB22E6E-D4F4-4328-BD07-E6419F9838DE}" dt="2018-12-06T17:27:16.066" v="132" actId="1076"/>
          <ac:picMkLst>
            <pc:docMk/>
            <pc:sldMk cId="2372153429" sldId="279"/>
            <ac:picMk id="5" creationId="{2EC28BD6-6911-4CD6-95B5-92D08DC34E8C}"/>
          </ac:picMkLst>
        </pc:picChg>
        <pc:picChg chg="mod">
          <ac:chgData name="Wilson,Lucas" userId="S::larkwt@colostate.edu::b0cc3b2e-ccec-4458-9167-402c4b4b7ae6" providerId="AD" clId="Web-{BFB22E6E-D4F4-4328-BD07-E6419F9838DE}" dt="2018-12-06T17:27:12.035" v="131" actId="14100"/>
          <ac:picMkLst>
            <pc:docMk/>
            <pc:sldMk cId="2372153429" sldId="279"/>
            <ac:picMk id="7" creationId="{0FF030F5-E829-4CE4-A1DD-05262A9040CD}"/>
          </ac:picMkLst>
        </pc:picChg>
        <pc:picChg chg="mod">
          <ac:chgData name="Wilson,Lucas" userId="S::larkwt@colostate.edu::b0cc3b2e-ccec-4458-9167-402c4b4b7ae6" providerId="AD" clId="Web-{BFB22E6E-D4F4-4328-BD07-E6419F9838DE}" dt="2018-12-06T17:26:59.394" v="128" actId="1076"/>
          <ac:picMkLst>
            <pc:docMk/>
            <pc:sldMk cId="2372153429" sldId="279"/>
            <ac:picMk id="10" creationId="{8AF27F8C-A14D-421C-9A67-F710878A1C28}"/>
          </ac:picMkLst>
        </pc:picChg>
        <pc:picChg chg="mod">
          <ac:chgData name="Wilson,Lucas" userId="S::larkwt@colostate.edu::b0cc3b2e-ccec-4458-9167-402c4b4b7ae6" providerId="AD" clId="Web-{BFB22E6E-D4F4-4328-BD07-E6419F9838DE}" dt="2018-12-06T17:27:07.613" v="130" actId="14100"/>
          <ac:picMkLst>
            <pc:docMk/>
            <pc:sldMk cId="2372153429" sldId="279"/>
            <ac:picMk id="14" creationId="{FBC8A18D-9CAE-44CB-8AA9-148F0A97F48D}"/>
          </ac:picMkLst>
        </pc:picChg>
      </pc:sldChg>
      <pc:sldChg chg="modSp">
        <pc:chgData name="Wilson,Lucas" userId="S::larkwt@colostate.edu::b0cc3b2e-ccec-4458-9167-402c4b4b7ae6" providerId="AD" clId="Web-{BFB22E6E-D4F4-4328-BD07-E6419F9838DE}" dt="2018-12-06T17:33:44.224" v="302" actId="20577"/>
        <pc:sldMkLst>
          <pc:docMk/>
          <pc:sldMk cId="1767366884" sldId="282"/>
        </pc:sldMkLst>
        <pc:spChg chg="mod">
          <ac:chgData name="Wilson,Lucas" userId="S::larkwt@colostate.edu::b0cc3b2e-ccec-4458-9167-402c4b4b7ae6" providerId="AD" clId="Web-{BFB22E6E-D4F4-4328-BD07-E6419F9838DE}" dt="2018-12-06T17:33:44.224" v="302" actId="20577"/>
          <ac:spMkLst>
            <pc:docMk/>
            <pc:sldMk cId="1767366884" sldId="282"/>
            <ac:spMk id="6" creationId="{81C2A9F7-A6D9-40A6-82C6-650CE132E451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12/6/2018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12/6/2018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12/6/2018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12/6/2018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The Other Alex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Alex Shellum, Alex Malott, Aaron Thompson</a:t>
            </a:r>
          </a:p>
          <a:p>
            <a:r>
              <a:rPr lang="en-US">
                <a:cs typeface="Calibri"/>
              </a:rPr>
              <a:t>Devin </a:t>
            </a:r>
            <a:r>
              <a:rPr lang="en-US" err="1">
                <a:cs typeface="Calibri"/>
              </a:rPr>
              <a:t>Kadillak</a:t>
            </a:r>
            <a:r>
              <a:rPr lang="en-US">
                <a:cs typeface="Calibri"/>
              </a:rPr>
              <a:t>, Lucas Wilson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F4AB63-6772-4951-AE12-B8A01D7F3D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5859" y="-414192"/>
            <a:ext cx="3917373" cy="1325563"/>
          </a:xfrm>
        </p:spPr>
        <p:txBody>
          <a:bodyPr>
            <a:normAutofit/>
          </a:bodyPr>
          <a:lstStyle/>
          <a:p>
            <a:r>
              <a:rPr lang="en-US" sz="1600">
                <a:cs typeface="Calibri Light"/>
              </a:rPr>
              <a:t>Sequence Diagram For Creating an Invite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F9B587A1-DF6E-4BA1-831B-F8320E10B3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673" y="491107"/>
            <a:ext cx="10103425" cy="619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0073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A close up of text on a black background&#10;&#10;Description generated with very high confidence">
            <a:extLst>
              <a:ext uri="{FF2B5EF4-FFF2-40B4-BE49-F238E27FC236}">
                <a16:creationId xmlns:a16="http://schemas.microsoft.com/office/drawing/2014/main" id="{201F0B42-8F64-4189-8CF5-AE286C935A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42" y="840795"/>
            <a:ext cx="6149109" cy="2703874"/>
          </a:xfrm>
          <a:prstGeom prst="rect">
            <a:avLst/>
          </a:prstGeom>
        </p:spPr>
      </p:pic>
      <p:pic>
        <p:nvPicPr>
          <p:cNvPr id="8" name="Picture 9" descr="A screenshot of a computer&#10;&#10;Description generated with very high confidence">
            <a:extLst>
              <a:ext uri="{FF2B5EF4-FFF2-40B4-BE49-F238E27FC236}">
                <a16:creationId xmlns:a16="http://schemas.microsoft.com/office/drawing/2014/main" id="{7F599BB6-B99C-4077-A8CA-F509C745D0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2218" y="3427422"/>
            <a:ext cx="7263245" cy="331092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F9980B8-9C94-45D8-8671-341F604DC110}"/>
              </a:ext>
            </a:extLst>
          </p:cNvPr>
          <p:cNvSpPr txBox="1"/>
          <p:nvPr/>
        </p:nvSpPr>
        <p:spPr>
          <a:xfrm>
            <a:off x="619991" y="3538105"/>
            <a:ext cx="3245427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Testing basic </a:t>
            </a:r>
            <a:r>
              <a:rPr lang="en-US">
                <a:cs typeface="Calibri"/>
              </a:rPr>
              <a:t>functionality</a:t>
            </a:r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5A9EA64-51D3-49C0-AAA8-09C51FE63178}"/>
              </a:ext>
            </a:extLst>
          </p:cNvPr>
          <p:cNvSpPr txBox="1"/>
          <p:nvPr/>
        </p:nvSpPr>
        <p:spPr>
          <a:xfrm>
            <a:off x="7079672" y="3061854"/>
            <a:ext cx="36957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cs typeface="Calibri"/>
              </a:rPr>
              <a:t>Testing corner cases</a:t>
            </a:r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A221740-F2B9-48F8-9906-4CFFEC2EB883}"/>
              </a:ext>
            </a:extLst>
          </p:cNvPr>
          <p:cNvSpPr txBox="1"/>
          <p:nvPr/>
        </p:nvSpPr>
        <p:spPr>
          <a:xfrm>
            <a:off x="4343400" y="290945"/>
            <a:ext cx="2743200" cy="52322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dirty="0"/>
              <a:t>Unit Testing </a:t>
            </a:r>
            <a:endParaRPr lang="en-US" sz="28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22689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E42DA-F059-4726-92D7-0E77010E4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System Testing</a:t>
            </a:r>
            <a:endParaRPr lang="en-US" dirty="0"/>
          </a:p>
        </p:txBody>
      </p:sp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9E552686-7228-49DE-BA90-7C979FAFAB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66024" y="258493"/>
            <a:ext cx="6706403" cy="6321036"/>
          </a:xfrm>
          <a:prstGeom prst="rect">
            <a:avLst/>
          </a:prstGeom>
        </p:spPr>
      </p:pic>
      <p:pic>
        <p:nvPicPr>
          <p:cNvPr id="6" name="Picture 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49D63CBE-B0F6-4B6C-BB7F-D3E2FDA518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83" y="1830246"/>
            <a:ext cx="6438180" cy="3704352"/>
          </a:xfrm>
          <a:prstGeom prst="rect">
            <a:avLst/>
          </a:prstGeom>
        </p:spPr>
      </p:pic>
      <p:pic>
        <p:nvPicPr>
          <p:cNvPr id="8" name="Picture 8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6B44B007-8D2D-43FC-ADB0-85582FC25C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0375" y="3922748"/>
            <a:ext cx="3964236" cy="2932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9559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E42DA-F059-4726-92D7-0E77010E44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629" y="-178934"/>
            <a:ext cx="10515600" cy="1325563"/>
          </a:xfrm>
        </p:spPr>
        <p:txBody>
          <a:bodyPr/>
          <a:lstStyle/>
          <a:p>
            <a:pPr algn="ctr"/>
            <a:r>
              <a:rPr lang="en-US">
                <a:cs typeface="Calibri Light"/>
              </a:rPr>
              <a:t>Refactoring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BB36AE-B769-4A99-AD77-9C621D7D62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17626"/>
            <a:ext cx="10515600" cy="485933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>
              <a:cs typeface="Calibri"/>
            </a:endParaRPr>
          </a:p>
          <a:p>
            <a:pPr marL="0" indent="0">
              <a:buNone/>
            </a:pPr>
            <a:endParaRPr lang="en-US">
              <a:cs typeface="Calibri"/>
            </a:endParaRPr>
          </a:p>
          <a:p>
            <a:pPr marL="0" indent="0">
              <a:buNone/>
            </a:pPr>
            <a:endParaRPr lang="en-US">
              <a:cs typeface="Calibri"/>
            </a:endParaRPr>
          </a:p>
          <a:p>
            <a:pPr marL="0" indent="0">
              <a:buNone/>
            </a:pPr>
            <a:endParaRPr lang="en-US">
              <a:cs typeface="Calibri"/>
            </a:endParaRPr>
          </a:p>
          <a:p>
            <a:pPr marL="0" indent="0">
              <a:buNone/>
            </a:pPr>
            <a:endParaRPr lang="en-US">
              <a:cs typeface="Calibri"/>
            </a:endParaRPr>
          </a:p>
          <a:p>
            <a:pPr marL="0" indent="0">
              <a:buNone/>
            </a:pPr>
            <a:endParaRPr lang="en-US">
              <a:cs typeface="Calibri"/>
            </a:endParaRPr>
          </a:p>
          <a:p>
            <a:pPr marL="0" indent="0">
              <a:buNone/>
            </a:pPr>
            <a:endParaRPr lang="en-US">
              <a:cs typeface="Calibri"/>
            </a:endParaRPr>
          </a:p>
          <a:p>
            <a:pPr marL="0" indent="0">
              <a:buNone/>
            </a:pPr>
            <a:endParaRPr lang="en-US">
              <a:cs typeface="Calibri"/>
            </a:endParaRPr>
          </a:p>
        </p:txBody>
      </p:sp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DDDE243E-ED77-4308-8CC9-8B2358C19A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774" y="4855961"/>
            <a:ext cx="2743200" cy="1536647"/>
          </a:xfrm>
          <a:prstGeom prst="rect">
            <a:avLst/>
          </a:prstGeom>
        </p:spPr>
      </p:pic>
      <p:pic>
        <p:nvPicPr>
          <p:cNvPr id="6" name="Picture 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F25D3080-667C-4865-9830-AB434DC57E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3757" y="4752506"/>
            <a:ext cx="2743200" cy="1743559"/>
          </a:xfrm>
          <a:prstGeom prst="rect">
            <a:avLst/>
          </a:prstGeom>
        </p:spPr>
      </p:pic>
      <p:pic>
        <p:nvPicPr>
          <p:cNvPr id="8" name="Picture 8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CD7FF9AC-D17B-4B4D-9093-3DCA24ACBB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4093" y="5392299"/>
            <a:ext cx="2743200" cy="1001073"/>
          </a:xfrm>
          <a:prstGeom prst="rect">
            <a:avLst/>
          </a:prstGeom>
        </p:spPr>
      </p:pic>
      <p:pic>
        <p:nvPicPr>
          <p:cNvPr id="5" name="Picture 6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C348091F-0524-465D-81A4-92CAFC012B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97233" y="3490626"/>
            <a:ext cx="5119914" cy="1042511"/>
          </a:xfrm>
          <a:prstGeom prst="rect">
            <a:avLst/>
          </a:prstGeom>
        </p:spPr>
      </p:pic>
      <p:pic>
        <p:nvPicPr>
          <p:cNvPr id="9" name="Picture 9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2328C554-5130-47B2-9A97-BD3064DD56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2439" y="879236"/>
            <a:ext cx="4741651" cy="2579043"/>
          </a:xfrm>
          <a:prstGeom prst="rect">
            <a:avLst/>
          </a:prstGeom>
        </p:spPr>
      </p:pic>
      <p:pic>
        <p:nvPicPr>
          <p:cNvPr id="13" name="Picture 13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7A45AD37-DBE9-4425-A562-1F219D395B2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39617" y="1372224"/>
            <a:ext cx="3690937" cy="556234"/>
          </a:xfrm>
          <a:prstGeom prst="rect">
            <a:avLst/>
          </a:prstGeom>
        </p:spPr>
      </p:pic>
      <p:pic>
        <p:nvPicPr>
          <p:cNvPr id="15" name="Picture 15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D6CBACB2-141B-4308-BB97-BD28141F131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87192" y="2449573"/>
            <a:ext cx="3833184" cy="89479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FCD0B91-C75F-4996-9B50-97331AC3DD02}"/>
              </a:ext>
            </a:extLst>
          </p:cNvPr>
          <p:cNvSpPr txBox="1"/>
          <p:nvPr/>
        </p:nvSpPr>
        <p:spPr>
          <a:xfrm>
            <a:off x="314325" y="576263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Sub class Cannon</a:t>
            </a:r>
            <a:r>
              <a:rPr lang="en-US">
                <a:cs typeface="Calibri"/>
              </a:rPr>
              <a:t>:</a:t>
            </a:r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48669FF-96C7-4179-B5C4-0EF436547402}"/>
              </a:ext>
            </a:extLst>
          </p:cNvPr>
          <p:cNvSpPr txBox="1"/>
          <p:nvPr/>
        </p:nvSpPr>
        <p:spPr>
          <a:xfrm>
            <a:off x="1524000" y="3457575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Super class </a:t>
            </a:r>
            <a:r>
              <a:rPr lang="en-US">
                <a:cs typeface="Calibri"/>
              </a:rPr>
              <a:t>Piece:</a:t>
            </a:r>
          </a:p>
        </p:txBody>
      </p: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F8D59181-644B-49DE-BDCC-47CC57F6EE35}"/>
              </a:ext>
            </a:extLst>
          </p:cNvPr>
          <p:cNvCxnSpPr/>
          <p:nvPr/>
        </p:nvCxnSpPr>
        <p:spPr>
          <a:xfrm>
            <a:off x="4160538" y="1891521"/>
            <a:ext cx="2428695" cy="698740"/>
          </a:xfrm>
          <a:prstGeom prst="bentConnector3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2" name="Right Bracket 21">
            <a:extLst>
              <a:ext uri="{FF2B5EF4-FFF2-40B4-BE49-F238E27FC236}">
                <a16:creationId xmlns:a16="http://schemas.microsoft.com/office/drawing/2014/main" id="{E105CEA2-330E-4D3A-BC18-A91C72F29FD4}"/>
              </a:ext>
            </a:extLst>
          </p:cNvPr>
          <p:cNvSpPr/>
          <p:nvPr/>
        </p:nvSpPr>
        <p:spPr>
          <a:xfrm>
            <a:off x="4089726" y="1749724"/>
            <a:ext cx="73152" cy="360872"/>
          </a:xfrm>
          <a:prstGeom prst="rightBracket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6374E51-2542-4719-9C54-15FCDB01EBFD}"/>
              </a:ext>
            </a:extLst>
          </p:cNvPr>
          <p:cNvCxnSpPr/>
          <p:nvPr/>
        </p:nvCxnSpPr>
        <p:spPr>
          <a:xfrm>
            <a:off x="3676290" y="2536884"/>
            <a:ext cx="1697966" cy="8627"/>
          </a:xfrm>
          <a:prstGeom prst="straightConnector1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" name="Right Bracket 23">
            <a:extLst>
              <a:ext uri="{FF2B5EF4-FFF2-40B4-BE49-F238E27FC236}">
                <a16:creationId xmlns:a16="http://schemas.microsoft.com/office/drawing/2014/main" id="{DF965A4E-9B88-40EC-B8B0-423AA42A4F69}"/>
              </a:ext>
            </a:extLst>
          </p:cNvPr>
          <p:cNvSpPr/>
          <p:nvPr/>
        </p:nvSpPr>
        <p:spPr>
          <a:xfrm>
            <a:off x="3615273" y="2472185"/>
            <a:ext cx="73152" cy="134430"/>
          </a:xfrm>
          <a:prstGeom prst="rightBracket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8D0CFD8-F706-4FB0-992A-D7CE7F0210A9}"/>
              </a:ext>
            </a:extLst>
          </p:cNvPr>
          <p:cNvSpPr txBox="1"/>
          <p:nvPr/>
        </p:nvSpPr>
        <p:spPr>
          <a:xfrm>
            <a:off x="5400315" y="2294356"/>
            <a:ext cx="1887748" cy="307777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>
                <a:cs typeface="Calibri"/>
              </a:rPr>
              <a:t>Extracted into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258D5EC-97A5-434F-979A-3CD3622EAF2A}"/>
              </a:ext>
            </a:extLst>
          </p:cNvPr>
          <p:cNvSpPr txBox="1"/>
          <p:nvPr/>
        </p:nvSpPr>
        <p:spPr>
          <a:xfrm>
            <a:off x="6097616" y="1061497"/>
            <a:ext cx="2311879" cy="307777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>
                <a:cs typeface="Calibri"/>
              </a:rPr>
              <a:t>Pull up into Pieces: 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A17EF1D-B1D2-4887-B1E9-374C00AF8E02}"/>
              </a:ext>
            </a:extLst>
          </p:cNvPr>
          <p:cNvCxnSpPr>
            <a:cxnSpLocks/>
          </p:cNvCxnSpPr>
          <p:nvPr/>
        </p:nvCxnSpPr>
        <p:spPr>
          <a:xfrm>
            <a:off x="3356394" y="1210572"/>
            <a:ext cx="2779861" cy="12221"/>
          </a:xfrm>
          <a:prstGeom prst="straightConnector1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0" name="Right Bracket 29">
            <a:extLst>
              <a:ext uri="{FF2B5EF4-FFF2-40B4-BE49-F238E27FC236}">
                <a16:creationId xmlns:a16="http://schemas.microsoft.com/office/drawing/2014/main" id="{4A0293AD-26A2-4236-89D0-7BB0A7F46765}"/>
              </a:ext>
            </a:extLst>
          </p:cNvPr>
          <p:cNvSpPr/>
          <p:nvPr/>
        </p:nvSpPr>
        <p:spPr>
          <a:xfrm>
            <a:off x="3284593" y="1149467"/>
            <a:ext cx="73152" cy="134430"/>
          </a:xfrm>
          <a:prstGeom prst="rightBracket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D116B7E-66E0-484B-9938-05C547F61621}"/>
              </a:ext>
            </a:extLst>
          </p:cNvPr>
          <p:cNvSpPr txBox="1"/>
          <p:nvPr/>
        </p:nvSpPr>
        <p:spPr>
          <a:xfrm>
            <a:off x="654169" y="4532282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Pulling</a:t>
            </a:r>
            <a:r>
              <a:rPr lang="en-US">
                <a:cs typeface="Calibri"/>
              </a:rPr>
              <a:t> up more: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D8C45E5-42BE-445E-A861-8CC4A2AC0B2D}"/>
              </a:ext>
            </a:extLst>
          </p:cNvPr>
          <p:cNvCxnSpPr>
            <a:cxnSpLocks/>
          </p:cNvCxnSpPr>
          <p:nvPr/>
        </p:nvCxnSpPr>
        <p:spPr>
          <a:xfrm>
            <a:off x="8122488" y="4006968"/>
            <a:ext cx="2541736" cy="2696"/>
          </a:xfrm>
          <a:prstGeom prst="straightConnector1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3" name="Right Bracket 32">
            <a:extLst>
              <a:ext uri="{FF2B5EF4-FFF2-40B4-BE49-F238E27FC236}">
                <a16:creationId xmlns:a16="http://schemas.microsoft.com/office/drawing/2014/main" id="{91499150-BD83-41FA-9CF8-473F54BE954F}"/>
              </a:ext>
            </a:extLst>
          </p:cNvPr>
          <p:cNvSpPr/>
          <p:nvPr/>
        </p:nvSpPr>
        <p:spPr>
          <a:xfrm>
            <a:off x="8050686" y="3945863"/>
            <a:ext cx="73152" cy="134430"/>
          </a:xfrm>
          <a:prstGeom prst="rightBracket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D70C0AE-E853-4606-91FA-247BD55FCFED}"/>
              </a:ext>
            </a:extLst>
          </p:cNvPr>
          <p:cNvCxnSpPr>
            <a:cxnSpLocks/>
          </p:cNvCxnSpPr>
          <p:nvPr/>
        </p:nvCxnSpPr>
        <p:spPr>
          <a:xfrm flipV="1">
            <a:off x="10658114" y="1609184"/>
            <a:ext cx="14556" cy="2414587"/>
          </a:xfrm>
          <a:prstGeom prst="straightConnector1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95866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E42DA-F059-4726-92D7-0E77010E4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Pattern: Observer Pattern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BB36AE-B769-4A99-AD77-9C621D7D62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8238" y="1264908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The model controller observes Invites. When invites are accepted, a game is created.</a:t>
            </a:r>
            <a:endParaRPr lang="en-US" dirty="0"/>
          </a:p>
          <a:p>
            <a:endParaRPr lang="en-US" dirty="0">
              <a:cs typeface="Calibri"/>
            </a:endParaRPr>
          </a:p>
        </p:txBody>
      </p:sp>
      <p:pic>
        <p:nvPicPr>
          <p:cNvPr id="5" name="Picture 5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2EC28BD6-6911-4CD6-95B5-92D08DC34E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5949" y="3045237"/>
            <a:ext cx="3284862" cy="272390"/>
          </a:xfrm>
          <a:prstGeom prst="rect">
            <a:avLst/>
          </a:prstGeom>
        </p:spPr>
      </p:pic>
      <p:pic>
        <p:nvPicPr>
          <p:cNvPr id="7" name="Picture 7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0FF030F5-E829-4CE4-A1DD-05262A9040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0088" y="3391817"/>
            <a:ext cx="4469966" cy="322754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428F163-F5AC-4614-8BA0-FC023447CCC6}"/>
              </a:ext>
            </a:extLst>
          </p:cNvPr>
          <p:cNvSpPr txBox="1"/>
          <p:nvPr/>
        </p:nvSpPr>
        <p:spPr>
          <a:xfrm>
            <a:off x="9608543" y="2672508"/>
            <a:ext cx="1154935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 dirty="0"/>
              <a:t>Subject</a:t>
            </a:r>
            <a:endParaRPr lang="en-US" b="1" dirty="0">
              <a:cs typeface="Calibri"/>
            </a:endParaRPr>
          </a:p>
        </p:txBody>
      </p:sp>
      <p:pic>
        <p:nvPicPr>
          <p:cNvPr id="10" name="Picture 10" descr="A close up of a sign&#10;&#10;Description generated with high confidence">
            <a:extLst>
              <a:ext uri="{FF2B5EF4-FFF2-40B4-BE49-F238E27FC236}">
                <a16:creationId xmlns:a16="http://schemas.microsoft.com/office/drawing/2014/main" id="{8AF27F8C-A14D-421C-9A67-F710878A1C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1380" y="3174637"/>
            <a:ext cx="3060281" cy="261736"/>
          </a:xfrm>
          <a:prstGeom prst="rect">
            <a:avLst/>
          </a:prstGeom>
        </p:spPr>
      </p:pic>
      <p:pic>
        <p:nvPicPr>
          <p:cNvPr id="14" name="Picture 1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FBC8A18D-9CAE-44CB-8AA9-148F0A97F4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350" y="3719696"/>
            <a:ext cx="5344108" cy="196156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8711DA6-72A0-4BDF-A88C-835981B14473}"/>
              </a:ext>
            </a:extLst>
          </p:cNvPr>
          <p:cNvSpPr txBox="1"/>
          <p:nvPr/>
        </p:nvSpPr>
        <p:spPr>
          <a:xfrm>
            <a:off x="1889846" y="2330503"/>
            <a:ext cx="1232191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/>
              <a:t>Observer</a:t>
            </a:r>
            <a:endParaRPr lang="en-US" b="1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721534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A1B617-0356-4C03-8810-B623CAAA87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>
                <a:cs typeface="Calibri Light"/>
              </a:rPr>
              <a:t>Pattern: Facade Controller</a:t>
            </a:r>
          </a:p>
          <a:p>
            <a:endParaRPr lang="en-US">
              <a:cs typeface="Calibri Light"/>
            </a:endParaRPr>
          </a:p>
        </p:txBody>
      </p:sp>
      <p:pic>
        <p:nvPicPr>
          <p:cNvPr id="6" name="Picture 6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BD1EBD5F-B4DB-452C-BA4A-086782DBF2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59690" y="1500043"/>
            <a:ext cx="10079549" cy="5293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4622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16E311-0AEB-4DC1-B08D-1C53B74CE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GRASP Pattern: Polymorphism</a:t>
            </a:r>
            <a:endParaRPr lang="en-US" dirty="0"/>
          </a:p>
        </p:txBody>
      </p:sp>
      <p:pic>
        <p:nvPicPr>
          <p:cNvPr id="4" name="Picture 4" descr="A close up of text on a white background&#10;&#10;Description generated with very high confidence">
            <a:extLst>
              <a:ext uri="{FF2B5EF4-FFF2-40B4-BE49-F238E27FC236}">
                <a16:creationId xmlns:a16="http://schemas.microsoft.com/office/drawing/2014/main" id="{EAC3C0DB-0368-4419-B236-A1A385CAA8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35378" y="1642011"/>
            <a:ext cx="4921245" cy="4626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5507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E42DA-F059-4726-92D7-0E77010E4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Development Manual</a:t>
            </a:r>
            <a:endParaRPr lang="en-US"/>
          </a:p>
        </p:txBody>
      </p:sp>
      <p:pic>
        <p:nvPicPr>
          <p:cNvPr id="6" name="Picture 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A074990E-84FF-4973-A87C-E5F1DE331F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94293" y="1687914"/>
            <a:ext cx="6105920" cy="4874639"/>
          </a:xfrm>
          <a:prstGeom prst="rect">
            <a:avLst/>
          </a:prstGeom>
        </p:spPr>
      </p:pic>
      <p:pic>
        <p:nvPicPr>
          <p:cNvPr id="8" name="Picture 8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F7525DF5-F4A0-48C2-AC91-4DDE5E49F3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749" y="2665265"/>
            <a:ext cx="5515777" cy="2638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5066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D211CF-8D54-4E7A-9BD0-2A1CD3A1F2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018" y="295853"/>
            <a:ext cx="2826328" cy="1238973"/>
          </a:xfrm>
        </p:spPr>
        <p:txBody>
          <a:bodyPr>
            <a:normAutofit fontScale="90000"/>
          </a:bodyPr>
          <a:lstStyle/>
          <a:p>
            <a:r>
              <a:rPr lang="en-US">
                <a:cs typeface="Calibri Light"/>
              </a:rPr>
              <a:t>Traceability Link Matrix</a:t>
            </a:r>
            <a:endParaRPr lang="en-US"/>
          </a:p>
        </p:txBody>
      </p:sp>
      <p:pic>
        <p:nvPicPr>
          <p:cNvPr id="5" name="Picture 5" descr="A close up of text on a white surface&#10;&#10;Description generated with high confidence">
            <a:extLst>
              <a:ext uri="{FF2B5EF4-FFF2-40B4-BE49-F238E27FC236}">
                <a16:creationId xmlns:a16="http://schemas.microsoft.com/office/drawing/2014/main" id="{D03A6F0F-EED0-4289-A80A-6559F3A1A3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0560" y="69516"/>
            <a:ext cx="7349835" cy="650249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125C5E1-271E-464C-9671-A29049B4CE91}"/>
              </a:ext>
            </a:extLst>
          </p:cNvPr>
          <p:cNvSpPr txBox="1"/>
          <p:nvPr/>
        </p:nvSpPr>
        <p:spPr>
          <a:xfrm>
            <a:off x="119439" y="2666888"/>
            <a:ext cx="2989006" cy="3970318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EU1: Registering</a:t>
            </a:r>
            <a:endParaRPr lang="en-US"/>
          </a:p>
          <a:p>
            <a:r>
              <a:rPr lang="en-US">
                <a:cs typeface="Calibri"/>
              </a:rPr>
              <a:t>EU2: Creating a game</a:t>
            </a:r>
          </a:p>
          <a:p>
            <a:r>
              <a:rPr lang="en-US">
                <a:cs typeface="Calibri"/>
              </a:rPr>
              <a:t>EU3: Inviting Users</a:t>
            </a:r>
          </a:p>
          <a:p>
            <a:r>
              <a:rPr lang="en-US">
                <a:cs typeface="Calibri"/>
              </a:rPr>
              <a:t>EU4: Joining a game</a:t>
            </a:r>
          </a:p>
          <a:p>
            <a:r>
              <a:rPr lang="en-US">
                <a:cs typeface="Calibri"/>
              </a:rPr>
              <a:t>EU5: Rejecting Invitation</a:t>
            </a:r>
          </a:p>
          <a:p>
            <a:r>
              <a:rPr lang="en-US">
                <a:cs typeface="Calibri"/>
              </a:rPr>
              <a:t>EU6: Switch active game</a:t>
            </a:r>
          </a:p>
          <a:p>
            <a:r>
              <a:rPr lang="en-US">
                <a:cs typeface="Calibri"/>
              </a:rPr>
              <a:t>EU7: Forfeiting a game</a:t>
            </a:r>
          </a:p>
          <a:p>
            <a:r>
              <a:rPr lang="en-US">
                <a:cs typeface="Calibri"/>
              </a:rPr>
              <a:t>EU8: Unregistering</a:t>
            </a:r>
          </a:p>
          <a:p>
            <a:r>
              <a:rPr lang="en-US">
                <a:cs typeface="Calibri"/>
              </a:rPr>
              <a:t>EU9: Viewing match history</a:t>
            </a:r>
          </a:p>
          <a:p>
            <a:r>
              <a:rPr lang="en-US">
                <a:cs typeface="Calibri"/>
              </a:rPr>
              <a:t>EU10: Viewing Active Games</a:t>
            </a:r>
          </a:p>
          <a:p>
            <a:r>
              <a:rPr lang="en-US">
                <a:cs typeface="Calibri"/>
              </a:rPr>
              <a:t>EU11: Moving</a:t>
            </a:r>
          </a:p>
          <a:p>
            <a:r>
              <a:rPr lang="en-US">
                <a:cs typeface="Calibri"/>
              </a:rPr>
              <a:t>EU12: Logging In</a:t>
            </a:r>
          </a:p>
          <a:p>
            <a:r>
              <a:rPr lang="en-US">
                <a:cs typeface="Calibri"/>
              </a:rPr>
              <a:t>EU13: Logging out</a:t>
            </a:r>
          </a:p>
          <a:p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416291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E12503-F21E-4331-B519-6FC4A3D989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Technologies and Tools</a:t>
            </a:r>
            <a:endParaRPr lang="en-US" dirty="0"/>
          </a:p>
        </p:txBody>
      </p:sp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9842683D-BC92-4FFE-8C53-8D21FB9A2D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81721" y="2404010"/>
            <a:ext cx="7174991" cy="33322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1C2A9F7-A6D9-40A6-82C6-650CE132E451}"/>
              </a:ext>
            </a:extLst>
          </p:cNvPr>
          <p:cNvSpPr txBox="1"/>
          <p:nvPr/>
        </p:nvSpPr>
        <p:spPr>
          <a:xfrm>
            <a:off x="173426" y="1800339"/>
            <a:ext cx="4310437" cy="3970318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>
                <a:cs typeface="Calibri"/>
              </a:rPr>
              <a:t>IntelliJ and Eclipse (IDE)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>
                <a:cs typeface="Calibri"/>
              </a:rPr>
              <a:t>HTML/React/Bootstrap (UI)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>
                <a:cs typeface="Calibri"/>
              </a:rPr>
              <a:t>Spark (Server)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cs typeface="Calibri"/>
              </a:rPr>
              <a:t>JUnit (Unit Testing)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cs typeface="Calibri"/>
              </a:rPr>
              <a:t>MySQL (Database)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cs typeface="Calibri"/>
              </a:rPr>
              <a:t>Git/GitHub (Version Control)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 err="1">
                <a:cs typeface="Calibri"/>
              </a:rPr>
              <a:t>ZenHub</a:t>
            </a:r>
            <a:r>
              <a:rPr lang="en-US" dirty="0">
                <a:cs typeface="Calibri"/>
              </a:rPr>
              <a:t> (Task Management)</a:t>
            </a:r>
          </a:p>
          <a:p>
            <a:pPr marL="285750" indent="-285750">
              <a:buFont typeface="Arial,Sans-Serif"/>
              <a:buChar char="•"/>
            </a:pPr>
            <a:r>
              <a:rPr lang="en-US" dirty="0">
                <a:cs typeface="Calibri"/>
              </a:rPr>
              <a:t>Slack/SMS (Communication)</a:t>
            </a:r>
          </a:p>
          <a:p>
            <a:pPr marL="285750" indent="-285750">
              <a:buFont typeface="Arial,Sans-Serif"/>
              <a:buChar char="•"/>
            </a:pPr>
            <a:endParaRPr lang="en-US" dirty="0">
              <a:cs typeface="Calibri"/>
            </a:endParaRPr>
          </a:p>
          <a:p>
            <a:pPr marL="285750" indent="-285750">
              <a:buFont typeface="Arial,Sans-Serif"/>
              <a:buChar char="•"/>
            </a:pPr>
            <a:r>
              <a:rPr lang="en-US" dirty="0">
                <a:cs typeface="Calibri"/>
              </a:rPr>
              <a:t>Gradle (Build tool)</a:t>
            </a:r>
          </a:p>
          <a:p>
            <a:pPr marL="285750" indent="-285750">
              <a:buFont typeface="Arial,Sans-Serif"/>
              <a:buChar char="•"/>
            </a:pPr>
            <a:r>
              <a:rPr lang="en-US" dirty="0">
                <a:cs typeface="Calibri"/>
              </a:rPr>
              <a:t>Code Climate (Code Quality)</a:t>
            </a:r>
          </a:p>
          <a:p>
            <a:pPr marL="285750" indent="-285750">
              <a:buFont typeface="Arial,Sans-Serif"/>
              <a:buChar char="•"/>
            </a:pPr>
            <a:r>
              <a:rPr lang="en-US" dirty="0">
                <a:cs typeface="Calibri"/>
              </a:rPr>
              <a:t>Travis-CI (CI and Unit Testing)</a:t>
            </a:r>
            <a:endParaRPr lang="en-US" dirty="0"/>
          </a:p>
          <a:p>
            <a:pPr marL="285750" indent="-285750">
              <a:buFont typeface="Arial,Sans-Serif"/>
              <a:buChar char="•"/>
            </a:pPr>
            <a:r>
              <a:rPr lang="en-US" dirty="0">
                <a:cs typeface="Calibri"/>
              </a:rPr>
              <a:t>Postman (System Testing)</a:t>
            </a:r>
            <a:endParaRPr lang="en-US" dirty="0"/>
          </a:p>
          <a:p>
            <a:pPr marL="285750" indent="-285750">
              <a:buFont typeface="Arial,Sans-Serif"/>
              <a:buChar char="•"/>
            </a:pPr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673668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E423E4-A2DD-46C5-8882-A700BEB54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Banqi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9D2DFC-566F-4ED5-A4A6-077801C41C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8729" y="1696230"/>
            <a:ext cx="5771071" cy="4480733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None/>
            </a:pPr>
            <a:r>
              <a:rPr lang="en-US" dirty="0">
                <a:cs typeface="Calibri"/>
              </a:rPr>
              <a:t>• 32 pieces are place upside down at random on four by eight board.</a:t>
            </a:r>
            <a:endParaRPr lang="en-US" dirty="0"/>
          </a:p>
          <a:p>
            <a:pPr>
              <a:buNone/>
            </a:pPr>
            <a:r>
              <a:rPr lang="en-US" dirty="0">
                <a:cs typeface="Calibri"/>
              </a:rPr>
              <a:t>•Two Players take turns</a:t>
            </a:r>
          </a:p>
          <a:p>
            <a:pPr>
              <a:buNone/>
            </a:pPr>
            <a:r>
              <a:rPr lang="en-US" dirty="0">
                <a:cs typeface="Calibri"/>
              </a:rPr>
              <a:t>     </a:t>
            </a:r>
            <a:r>
              <a:rPr lang="en-US" sz="2400" dirty="0">
                <a:cs typeface="Calibri"/>
              </a:rPr>
              <a:t>•</a:t>
            </a:r>
            <a:r>
              <a:rPr lang="en-US" dirty="0">
                <a:cs typeface="Calibri"/>
              </a:rPr>
              <a:t>flipping a piece</a:t>
            </a:r>
          </a:p>
          <a:p>
            <a:pPr>
              <a:buNone/>
            </a:pPr>
            <a:r>
              <a:rPr lang="en-US" dirty="0">
                <a:cs typeface="Calibri"/>
              </a:rPr>
              <a:t>     </a:t>
            </a:r>
            <a:r>
              <a:rPr lang="en-US" sz="2400" dirty="0">
                <a:cs typeface="Calibri"/>
              </a:rPr>
              <a:t>•</a:t>
            </a:r>
            <a:r>
              <a:rPr lang="en-US" dirty="0">
                <a:cs typeface="Calibri"/>
              </a:rPr>
              <a:t>moving their piece</a:t>
            </a:r>
            <a:endParaRPr lang="en-US" dirty="0"/>
          </a:p>
          <a:p>
            <a:pPr>
              <a:buNone/>
            </a:pPr>
            <a:r>
              <a:rPr lang="en-US" dirty="0">
                <a:cs typeface="Calibri"/>
              </a:rPr>
              <a:t>     </a:t>
            </a:r>
            <a:r>
              <a:rPr lang="en-US" sz="2400" dirty="0">
                <a:cs typeface="Calibri"/>
              </a:rPr>
              <a:t>•</a:t>
            </a:r>
            <a:r>
              <a:rPr lang="en-US" dirty="0">
                <a:cs typeface="Calibri"/>
              </a:rPr>
              <a:t>capturing an opponent's piece</a:t>
            </a:r>
            <a:endParaRPr lang="en-US" dirty="0"/>
          </a:p>
          <a:p>
            <a:pPr marL="0" indent="0">
              <a:buNone/>
            </a:pPr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A4D84E-F507-4A7B-BFE2-8B412548B3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0592" y="1175186"/>
            <a:ext cx="6028250" cy="4617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1910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F58CB0-D4A3-44BE-A0B6-E595D5313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cs typeface="Calibri Light"/>
              </a:rPr>
              <a:t>Challenges and Lessons Learned</a:t>
            </a:r>
            <a:endParaRPr lang="en-US"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2B2D54-832A-4D85-9AB5-485AE8321E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pPr>
              <a:buNone/>
            </a:pPr>
            <a:r>
              <a:rPr lang="en-US">
                <a:cs typeface="Calibri"/>
              </a:rPr>
              <a:t>Working with new technologies like Gradle and React</a:t>
            </a:r>
          </a:p>
          <a:p>
            <a:pPr>
              <a:buNone/>
            </a:pPr>
            <a:endParaRPr lang="en-US">
              <a:cs typeface="Calibri"/>
            </a:endParaRPr>
          </a:p>
          <a:p>
            <a:pPr>
              <a:buNone/>
            </a:pPr>
            <a:r>
              <a:rPr lang="en-US">
                <a:cs typeface="Calibri"/>
              </a:rPr>
              <a:t>A more consistent approach at creating issues within the repository</a:t>
            </a:r>
            <a:endParaRPr lang="en-US"/>
          </a:p>
          <a:p>
            <a:pPr>
              <a:buFont typeface="Arial"/>
              <a:buChar char="•"/>
            </a:pPr>
            <a:r>
              <a:rPr lang="en-US" sz="1800">
                <a:cs typeface="Calibri"/>
              </a:rPr>
              <a:t>Breaking large tasks into smaller more manageable ones </a:t>
            </a:r>
          </a:p>
          <a:p>
            <a:pPr marL="0" indent="0">
              <a:buNone/>
            </a:pPr>
            <a:endParaRPr lang="en-US">
              <a:cs typeface="Calibri"/>
            </a:endParaRPr>
          </a:p>
          <a:p>
            <a:pPr marL="0" indent="0">
              <a:buNone/>
            </a:pPr>
            <a:r>
              <a:rPr lang="en-US">
                <a:cs typeface="Calibri"/>
              </a:rPr>
              <a:t>Need for improved communication: </a:t>
            </a:r>
          </a:p>
          <a:p>
            <a:r>
              <a:rPr lang="en-US" sz="1800">
                <a:cs typeface="Calibri"/>
              </a:rPr>
              <a:t>Communicating progress with assigned tasks</a:t>
            </a:r>
          </a:p>
          <a:p>
            <a:r>
              <a:rPr lang="en-US" sz="1800">
                <a:cs typeface="Calibri"/>
              </a:rPr>
              <a:t>Delegating work</a:t>
            </a:r>
          </a:p>
          <a:p>
            <a:r>
              <a:rPr lang="en-US" sz="1800">
                <a:cs typeface="Calibri"/>
              </a:rPr>
              <a:t>Asking for help when needed</a:t>
            </a:r>
          </a:p>
          <a:p>
            <a:r>
              <a:rPr lang="en-US" sz="1800">
                <a:cs typeface="Calibri"/>
              </a:rPr>
              <a:t>Offering help when idle</a:t>
            </a:r>
          </a:p>
          <a:p>
            <a:endParaRPr lang="en-US" sz="18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30102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E1ECAA-E131-44DA-A933-0EDDBDA330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3747" y="365125"/>
            <a:ext cx="5260053" cy="1536719"/>
          </a:xfrm>
        </p:spPr>
        <p:txBody>
          <a:bodyPr/>
          <a:lstStyle/>
          <a:p>
            <a:pPr algn="r"/>
            <a:r>
              <a:rPr lang="en-US" err="1">
                <a:cs typeface="Calibri Light"/>
              </a:rPr>
              <a:t>Banqi</a:t>
            </a:r>
            <a:r>
              <a:rPr lang="en-US">
                <a:cs typeface="Calibri Light"/>
              </a:rPr>
              <a:t> Capture Rules</a:t>
            </a:r>
          </a:p>
        </p:txBody>
      </p:sp>
      <p:pic>
        <p:nvPicPr>
          <p:cNvPr id="4" name="Picture 4" descr="A close up of text on a white background&#10;&#10;Description generated with high confidence">
            <a:extLst>
              <a:ext uri="{FF2B5EF4-FFF2-40B4-BE49-F238E27FC236}">
                <a16:creationId xmlns:a16="http://schemas.microsoft.com/office/drawing/2014/main" id="{089EEBFE-888F-4125-9B0A-110BA9E9F2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4248" y="513292"/>
            <a:ext cx="4773390" cy="634100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596412E-1325-4B1F-AB72-D6F68584FEBA}"/>
              </a:ext>
            </a:extLst>
          </p:cNvPr>
          <p:cNvSpPr txBox="1"/>
          <p:nvPr/>
        </p:nvSpPr>
        <p:spPr>
          <a:xfrm>
            <a:off x="6808424" y="1873785"/>
            <a:ext cx="4551802" cy="2585323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The pieces are ranked with each piece able to capture equal or lesser pieces</a:t>
            </a:r>
            <a:r>
              <a:rPr lang="en-US" dirty="0">
                <a:cs typeface="Calibri"/>
              </a:rPr>
              <a:t>.</a:t>
            </a: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 dirty="0">
                <a:cs typeface="Calibri"/>
              </a:rPr>
              <a:t>An exception to this rule are the soldiers, the lowest ranked piece, which can capture the highest ranked generals.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cs typeface="Calibri"/>
              </a:rPr>
              <a:t>Cannons are the other exception to the rank rule: they can capture </a:t>
            </a:r>
            <a:r>
              <a:rPr lang="en-US" i="1" dirty="0">
                <a:cs typeface="Calibri"/>
              </a:rPr>
              <a:t>any</a:t>
            </a:r>
            <a:r>
              <a:rPr lang="en-US" dirty="0">
                <a:cs typeface="Calibri"/>
              </a:rPr>
              <a:t> piece including the general and can be taken by any piece </a:t>
            </a:r>
            <a:r>
              <a:rPr lang="en-US" i="1" dirty="0">
                <a:cs typeface="Calibri"/>
              </a:rPr>
              <a:t>except</a:t>
            </a:r>
            <a:r>
              <a:rPr lang="en-US" dirty="0">
                <a:cs typeface="Calibri"/>
              </a:rPr>
              <a:t> a soldier.</a:t>
            </a:r>
          </a:p>
        </p:txBody>
      </p:sp>
    </p:spTree>
    <p:extLst>
      <p:ext uri="{BB962C8B-B14F-4D97-AF65-F5344CB8AC3E}">
        <p14:creationId xmlns:p14="http://schemas.microsoft.com/office/powerpoint/2010/main" val="26774751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5B4AAD-A6EE-448A-BFB5-0D459D5B5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cs typeface="Calibri Light"/>
              </a:rPr>
              <a:t>Banqi</a:t>
            </a:r>
            <a:r>
              <a:rPr lang="en-US">
                <a:cs typeface="Calibri Light"/>
              </a:rPr>
              <a:t> Movement</a:t>
            </a:r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A24874E-B2D8-4F5D-81BF-ADAA0BE4E7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5681" y="1475405"/>
            <a:ext cx="4194527" cy="4797777"/>
          </a:xfrm>
          <a:prstGeom prst="rect">
            <a:avLst/>
          </a:prstGeom>
        </p:spPr>
      </p:pic>
      <p:pic>
        <p:nvPicPr>
          <p:cNvPr id="6" name="Picture 6" descr="A picture containing object, clock&#10;&#10;Description generated with high confidence">
            <a:extLst>
              <a:ext uri="{FF2B5EF4-FFF2-40B4-BE49-F238E27FC236}">
                <a16:creationId xmlns:a16="http://schemas.microsoft.com/office/drawing/2014/main" id="{C40D5CB6-5272-4A56-8790-21C57A1A01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6733" y="1951397"/>
            <a:ext cx="6553201" cy="3025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7331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80A99-20EB-4CD9-BFEA-08D01ED4F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Use Case Document</a:t>
            </a:r>
            <a:endParaRPr lang="en-US"/>
          </a:p>
        </p:txBody>
      </p:sp>
      <p:pic>
        <p:nvPicPr>
          <p:cNvPr id="8" name="Picture 8" descr="A picture containing text, map&#10;&#10;Description generated with very high confidence">
            <a:extLst>
              <a:ext uri="{FF2B5EF4-FFF2-40B4-BE49-F238E27FC236}">
                <a16:creationId xmlns:a16="http://schemas.microsoft.com/office/drawing/2014/main" id="{ABFC0F9D-00F7-4050-8A20-8BA9AEFB10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67749" y="1028989"/>
            <a:ext cx="6694412" cy="5826846"/>
          </a:xfrm>
          <a:prstGeom prst="rect">
            <a:avLst/>
          </a:prstGeom>
        </p:spPr>
      </p:pic>
      <p:pic>
        <p:nvPicPr>
          <p:cNvPr id="3" name="Picture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CD548380-B7A6-4726-9FBE-F6C72F9041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280" y="1615580"/>
            <a:ext cx="4671151" cy="4214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5984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5A886A-F142-4FEE-B495-62F230325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3427" y="-189057"/>
            <a:ext cx="10515600" cy="1325563"/>
          </a:xfrm>
        </p:spPr>
        <p:txBody>
          <a:bodyPr/>
          <a:lstStyle/>
          <a:p>
            <a:r>
              <a:rPr lang="en-US">
                <a:cs typeface="Calibri Light"/>
              </a:rPr>
              <a:t>Domain Model</a:t>
            </a:r>
            <a:endParaRPr lang="en-US"/>
          </a:p>
        </p:txBody>
      </p:sp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5FCB0F9B-A01D-43D8-8AAB-9AA0F7AC6F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1468" y="2741904"/>
            <a:ext cx="8969085" cy="3642878"/>
          </a:xfrm>
          <a:prstGeom prst="rect">
            <a:avLst/>
          </a:prstGeom>
        </p:spPr>
      </p:pic>
      <p:pic>
        <p:nvPicPr>
          <p:cNvPr id="7" name="Picture 7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06AF7426-6932-42EC-9FFF-4F1F10B16B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464" y="1530210"/>
            <a:ext cx="2968336" cy="161549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CF39BEA-C508-41F4-96A4-FC56DDE8AEBE}"/>
              </a:ext>
            </a:extLst>
          </p:cNvPr>
          <p:cNvSpPr txBox="1"/>
          <p:nvPr/>
        </p:nvSpPr>
        <p:spPr>
          <a:xfrm>
            <a:off x="-254577" y="1139537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Old</a:t>
            </a:r>
            <a:r>
              <a:rPr lang="en-US">
                <a:cs typeface="Calibri"/>
              </a:rPr>
              <a:t> and busted</a:t>
            </a:r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883EF4B-02D5-473B-8460-631EFF78D7FA}"/>
              </a:ext>
            </a:extLst>
          </p:cNvPr>
          <p:cNvSpPr txBox="1"/>
          <p:nvPr/>
        </p:nvSpPr>
        <p:spPr>
          <a:xfrm>
            <a:off x="464127" y="4378036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Revised</a:t>
            </a:r>
          </a:p>
        </p:txBody>
      </p:sp>
    </p:spTree>
    <p:extLst>
      <p:ext uri="{BB962C8B-B14F-4D97-AF65-F5344CB8AC3E}">
        <p14:creationId xmlns:p14="http://schemas.microsoft.com/office/powerpoint/2010/main" val="22701885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E42DA-F059-4726-92D7-0E77010E4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Design Document: </a:t>
            </a:r>
            <a:br>
              <a:rPr lang="en-US">
                <a:cs typeface="Calibri Light"/>
              </a:rPr>
            </a:br>
            <a:r>
              <a:rPr lang="en-US">
                <a:cs typeface="Calibri Light"/>
              </a:rPr>
              <a:t>Package Diagram</a:t>
            </a:r>
            <a:endParaRPr lang="en-US"/>
          </a:p>
        </p:txBody>
      </p:sp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04B5D36E-AC77-41E0-B2B2-A639AD8202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04532" y="226934"/>
            <a:ext cx="4942445" cy="6256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8446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A1B617-0356-4C03-8810-B623CAAA87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>
                <a:cs typeface="Calibri Light"/>
              </a:rPr>
              <a:t>Design Document: Design Class Diagram</a:t>
            </a:r>
          </a:p>
          <a:p>
            <a:endParaRPr lang="en-US">
              <a:cs typeface="Calibri Light"/>
            </a:endParaRPr>
          </a:p>
        </p:txBody>
      </p:sp>
      <p:pic>
        <p:nvPicPr>
          <p:cNvPr id="4" name="Picture 4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272BAA56-CB7F-476A-AD0E-D09B629F09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2637" y="1354571"/>
            <a:ext cx="11046726" cy="5293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6089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F7F8BF-5A69-43DB-B394-1C715AA68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Design Document: Design Class Diagram</a:t>
            </a:r>
          </a:p>
          <a:p>
            <a:endParaRPr lang="en-US">
              <a:cs typeface="Calibri Light"/>
            </a:endParaRPr>
          </a:p>
        </p:txBody>
      </p:sp>
      <p:pic>
        <p:nvPicPr>
          <p:cNvPr id="4" name="Picture 4" descr="A close up of text on a white background&#10;&#10;Description generated with very high confidence">
            <a:extLst>
              <a:ext uri="{FF2B5EF4-FFF2-40B4-BE49-F238E27FC236}">
                <a16:creationId xmlns:a16="http://schemas.microsoft.com/office/drawing/2014/main" id="{41142A0E-2527-4AB8-AA1F-73FA8F2D42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5691" y="1330206"/>
            <a:ext cx="10977035" cy="5525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9898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20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office theme</vt:lpstr>
      <vt:lpstr>The Other Alex</vt:lpstr>
      <vt:lpstr>Banqi</vt:lpstr>
      <vt:lpstr>Banqi Capture Rules</vt:lpstr>
      <vt:lpstr>Banqi Movement</vt:lpstr>
      <vt:lpstr>Use Case Document</vt:lpstr>
      <vt:lpstr>Domain Model</vt:lpstr>
      <vt:lpstr>Design Document:  Package Diagram</vt:lpstr>
      <vt:lpstr>Design Document: Design Class Diagram </vt:lpstr>
      <vt:lpstr>Design Document: Design Class Diagram </vt:lpstr>
      <vt:lpstr>Sequence Diagram For Creating an Invite</vt:lpstr>
      <vt:lpstr>PowerPoint Presentation</vt:lpstr>
      <vt:lpstr>System Testing</vt:lpstr>
      <vt:lpstr>Refactoring</vt:lpstr>
      <vt:lpstr>Pattern: Observer Pattern</vt:lpstr>
      <vt:lpstr>Pattern: Facade Controller </vt:lpstr>
      <vt:lpstr>GRASP Pattern: Polymorphism</vt:lpstr>
      <vt:lpstr>Development Manual</vt:lpstr>
      <vt:lpstr>Traceability Link Matrix</vt:lpstr>
      <vt:lpstr>Technologies and Tools</vt:lpstr>
      <vt:lpstr>Challenges and Lessons Learned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411</cp:revision>
  <dcterms:created xsi:type="dcterms:W3CDTF">2013-07-15T20:26:40Z</dcterms:created>
  <dcterms:modified xsi:type="dcterms:W3CDTF">2018-12-06T17:36:46Z</dcterms:modified>
</cp:coreProperties>
</file>